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nton"/>
      <p:regular r:id="rId21"/>
    </p:embeddedFont>
    <p:embeddedFont>
      <p:font typeface="Inter"/>
      <p:regular r:id="rId22"/>
      <p:bold r:id="rId23"/>
      <p:italic r:id="rId24"/>
      <p:boldItalic r:id="rId25"/>
    </p:embeddedFont>
    <p:embeddedFont>
      <p:font typeface="Lora SemiBold"/>
      <p:regular r:id="rId26"/>
      <p:bold r:id="rId27"/>
      <p:italic r:id="rId28"/>
      <p:boldItalic r:id="rId29"/>
    </p:embeddedFont>
    <p:embeddedFont>
      <p:font typeface="Lora"/>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33" Type="http://schemas.openxmlformats.org/officeDocument/2006/relationships/font" Target="fonts/Lora-boldItalic.fntdata"/><Relationship Id="rId32" Type="http://schemas.openxmlformats.org/officeDocument/2006/relationships/font" Target="fonts/Lora-italic.fntdata"/><Relationship Id="rId35" Type="http://schemas.openxmlformats.org/officeDocument/2006/relationships/font" Target="fonts/RobotoMono-bold.fntdata"/><Relationship Id="rId34" Type="http://schemas.openxmlformats.org/officeDocument/2006/relationships/font" Target="fonts/RobotoMono-regular.fntdata"/><Relationship Id="rId37" Type="http://schemas.openxmlformats.org/officeDocument/2006/relationships/font" Target="fonts/RobotoMono-boldItalic.fntdata"/><Relationship Id="rId36"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font" Target="fonts/Inter-regular.fntdata"/><Relationship Id="rId21" Type="http://schemas.openxmlformats.org/officeDocument/2006/relationships/font" Target="fonts/Anton-regular.fntdata"/><Relationship Id="rId24" Type="http://schemas.openxmlformats.org/officeDocument/2006/relationships/font" Target="fonts/Inter-italic.fntdata"/><Relationship Id="rId23" Type="http://schemas.openxmlformats.org/officeDocument/2006/relationships/font" Target="fonts/Inter-bold.fntdata"/><Relationship Id="rId26" Type="http://schemas.openxmlformats.org/officeDocument/2006/relationships/font" Target="fonts/LoraSemiBold-regular.fntdata"/><Relationship Id="rId25" Type="http://schemas.openxmlformats.org/officeDocument/2006/relationships/font" Target="fonts/Inter-boldItalic.fntdata"/><Relationship Id="rId28" Type="http://schemas.openxmlformats.org/officeDocument/2006/relationships/font" Target="fonts/LoraSemiBold-italic.fntdata"/><Relationship Id="rId27" Type="http://schemas.openxmlformats.org/officeDocument/2006/relationships/font" Target="fonts/LoraSemiBold-bold.fntdata"/><Relationship Id="rId29" Type="http://schemas.openxmlformats.org/officeDocument/2006/relationships/font" Target="fonts/Lora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alepail/smart-stellar-demo/blob/3aeddda803f39662cd917a75bf48792578ae52cb/src/components/Header.svelte#L35-L5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alepail/smart-stellar-demo/blob/3aeddda803f39662cd917a75bf48792578ae52cb/src/components/Header.svelte#L26-L33"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alepail/smart-stellar-demo/blob/3aeddda803f39662cd917a75bf48792578ae52cb/src/components/Welcome.svelte#L51-L7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l.xyz"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mart-stellar-demo.pages.dev/"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alepail/smart-stellar-demo/blob/main/src/utils/passkey-kit.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583987d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583987d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Here we have a </a:t>
            </a:r>
            <a:r>
              <a:rPr lang="en" u="sng">
                <a:solidFill>
                  <a:srgbClr val="1155CC"/>
                </a:solidFill>
                <a:hlinkClick r:id="rId2">
                  <a:extLst>
                    <a:ext uri="{A12FA001-AC4F-418D-AE19-62706E023703}">
                      <ahyp:hlinkClr val="tx"/>
                    </a:ext>
                  </a:extLst>
                </a:hlinkClick>
              </a:rPr>
              <a:t>signup</a:t>
            </a:r>
            <a:r>
              <a:rPr lang="en">
                <a:solidFill>
                  <a:schemeClr val="dk1"/>
                </a:solidFill>
              </a:rPr>
              <a:t> function. Which asks your user to make a passkey for your dapp, and then </a:t>
            </a:r>
            <a:r>
              <a:rPr i="1" lang="en">
                <a:solidFill>
                  <a:schemeClr val="dk1"/>
                </a:solidFill>
              </a:rPr>
              <a:t>creates</a:t>
            </a:r>
            <a:r>
              <a:rPr lang="en">
                <a:solidFill>
                  <a:schemeClr val="dk1"/>
                </a:solidFill>
              </a:rPr>
              <a:t> the smart wallet on the network. It’s (also!) super simple.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you have to do to kick off this process </a:t>
            </a:r>
            <a:r>
              <a:rPr lang="en">
                <a:solidFill>
                  <a:schemeClr val="dk1"/>
                </a:solidFill>
                <a:highlight>
                  <a:srgbClr val="FF9900"/>
                </a:highlight>
              </a:rPr>
              <a:t>[CLICK]</a:t>
            </a:r>
            <a:r>
              <a:rPr lang="en">
                <a:solidFill>
                  <a:schemeClr val="dk1"/>
                </a:solidFill>
              </a:rPr>
              <a:t> </a:t>
            </a:r>
            <a:r>
              <a:rPr lang="en">
                <a:solidFill>
                  <a:srgbClr val="188038"/>
                </a:solidFill>
                <a:latin typeface="Roboto Mono"/>
                <a:ea typeface="Roboto Mono"/>
                <a:cs typeface="Roboto Mono"/>
                <a:sym typeface="Roboto Mono"/>
              </a:rPr>
              <a:t>account.createWallet(...)</a:t>
            </a:r>
            <a:r>
              <a:rPr lang="en">
                <a:solidFill>
                  <a:schemeClr val="dk1"/>
                </a:solidFill>
              </a:rPr>
              <a:t>, and all the user interactions are taken care of for you!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Their device will prompt them to make a passkey with their password manager, iCloud, Chrome Sync, or whatever. This is what will pop up and ask them for their fingerprint, or faceId,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F9900"/>
                </a:highlight>
              </a:rPr>
              <a:t>[CLICK]</a:t>
            </a:r>
            <a:r>
              <a:rPr lang="en">
                <a:solidFill>
                  <a:schemeClr val="dk1"/>
                </a:solidFill>
              </a:rPr>
              <a:t> This gives you a signed transaction, and you can use the server to send it to the network. Through the Launchtube service.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I’m showing this </a:t>
            </a:r>
            <a:r>
              <a:rPr lang="en">
                <a:solidFill>
                  <a:schemeClr val="dk1"/>
                </a:solidFill>
                <a:highlight>
                  <a:srgbClr val="FF9900"/>
                </a:highlight>
              </a:rPr>
              <a:t>[CLICK]</a:t>
            </a:r>
            <a:r>
              <a:rPr lang="en">
                <a:solidFill>
                  <a:schemeClr val="dk1"/>
                </a:solidFill>
              </a:rPr>
              <a:t> </a:t>
            </a:r>
            <a:r>
              <a:rPr lang="en">
                <a:solidFill>
                  <a:srgbClr val="188038"/>
                </a:solidFill>
                <a:latin typeface="Roboto Mono"/>
                <a:ea typeface="Roboto Mono"/>
                <a:cs typeface="Roboto Mono"/>
                <a:sym typeface="Roboto Mono"/>
              </a:rPr>
              <a:t>storeUserWallet(...)</a:t>
            </a:r>
            <a:r>
              <a:rPr lang="en">
                <a:solidFill>
                  <a:schemeClr val="dk1"/>
                </a:solidFill>
              </a:rPr>
              <a:t> function to “hand-wave” away keeping track of the user’s wallet address and passkey ID. That can be specific to your implementation. Maybe you want to use localStorage, maybe you want to use some database, or some state management package that works with your preferred framework. That’s up to you to design however fits your project best.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Again, there’s not much to explain here. Super simple signup. :shrug: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5583987df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5583987d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And then, we also have a </a:t>
            </a:r>
            <a:r>
              <a:rPr lang="en" u="sng">
                <a:solidFill>
                  <a:srgbClr val="1155CC"/>
                </a:solidFill>
                <a:hlinkClick r:id="rId2">
                  <a:extLst>
                    <a:ext uri="{A12FA001-AC4F-418D-AE19-62706E023703}">
                      <ahyp:hlinkClr val="tx"/>
                    </a:ext>
                  </a:extLst>
                </a:hlinkClick>
              </a:rPr>
              <a:t>login</a:t>
            </a:r>
            <a:r>
              <a:rPr lang="en">
                <a:solidFill>
                  <a:schemeClr val="dk1"/>
                </a:solidFill>
              </a:rPr>
              <a:t> function, which asks the user to authenticate using their passkey. It’s super simple, too…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Like before, </a:t>
            </a:r>
            <a:r>
              <a:rPr lang="en">
                <a:solidFill>
                  <a:schemeClr val="dk1"/>
                </a:solidFill>
                <a:highlight>
                  <a:srgbClr val="FF9900"/>
                </a:highlight>
              </a:rPr>
              <a:t>[CLICK]</a:t>
            </a:r>
            <a:r>
              <a:rPr lang="en">
                <a:solidFill>
                  <a:schemeClr val="dk1"/>
                </a:solidFill>
              </a:rPr>
              <a:t> we’re using our </a:t>
            </a:r>
            <a:r>
              <a:rPr lang="en">
                <a:solidFill>
                  <a:srgbClr val="188038"/>
                </a:solidFill>
                <a:latin typeface="Roboto Mono"/>
                <a:ea typeface="Roboto Mono"/>
                <a:cs typeface="Roboto Mono"/>
                <a:sym typeface="Roboto Mono"/>
              </a:rPr>
              <a:t>account</a:t>
            </a:r>
            <a:r>
              <a:rPr lang="en">
                <a:solidFill>
                  <a:schemeClr val="dk1"/>
                </a:solidFill>
              </a:rPr>
              <a:t> object’s functionality to connect to the user’s wallet. And, just like before, this will prompt the user to provide their passkey in whatever way their device supports. Super simple!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Again, we’ve got this </a:t>
            </a:r>
            <a:r>
              <a:rPr lang="en">
                <a:solidFill>
                  <a:srgbClr val="188038"/>
                </a:solidFill>
                <a:latin typeface="Roboto Mono"/>
                <a:ea typeface="Roboto Mono"/>
                <a:cs typeface="Roboto Mono"/>
                <a:sym typeface="Roboto Mono"/>
              </a:rPr>
              <a:t>storeUserWallet</a:t>
            </a:r>
            <a:r>
              <a:rPr lang="en">
                <a:solidFill>
                  <a:schemeClr val="dk1"/>
                </a:solidFill>
              </a:rPr>
              <a:t> function that is a “placeholder” for your specific implementation of user state in the frontend.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Transition: But then, what’s the point of logging in if you can’t log out?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5583987d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5583987d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This actually isn’t necessary to show off. It’s more an implementation detail for how your dapp is storing your contract address. Really, it’s not relevant to how you authorize a smart wallet’s transactions with a passkey.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 using </a:t>
            </a:r>
            <a:r>
              <a:rPr lang="en">
                <a:solidFill>
                  <a:schemeClr val="dk1"/>
                </a:solidFill>
                <a:highlight>
                  <a:srgbClr val="FF9900"/>
                </a:highlight>
              </a:rPr>
              <a:t>[CLICK]</a:t>
            </a:r>
            <a:r>
              <a:rPr lang="en">
                <a:solidFill>
                  <a:schemeClr val="dk1"/>
                </a:solidFill>
              </a:rPr>
              <a:t> a </a:t>
            </a:r>
            <a:r>
              <a:rPr lang="en">
                <a:solidFill>
                  <a:srgbClr val="188038"/>
                </a:solidFill>
                <a:latin typeface="Roboto Mono"/>
                <a:ea typeface="Roboto Mono"/>
                <a:cs typeface="Roboto Mono"/>
                <a:sym typeface="Roboto Mono"/>
              </a:rPr>
              <a:t>clearUserWallet</a:t>
            </a:r>
            <a:r>
              <a:rPr lang="en">
                <a:solidFill>
                  <a:schemeClr val="dk1"/>
                </a:solidFill>
              </a:rPr>
              <a:t> function this time to remove the user’s wallet address from localStorage, or whatever your specific </a:t>
            </a:r>
            <a:r>
              <a:rPr lang="en">
                <a:solidFill>
                  <a:schemeClr val="dk1"/>
                </a:solidFill>
              </a:rPr>
              <a:t>implementation</a:t>
            </a:r>
            <a:r>
              <a:rPr lang="en">
                <a:solidFill>
                  <a:schemeClr val="dk1"/>
                </a:solidFill>
              </a:rPr>
              <a:t> calls for.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we’re refreshing the page, just for good measure.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Super simple! </a:t>
            </a:r>
            <a:r>
              <a:rPr lang="en">
                <a:solidFill>
                  <a:schemeClr val="dk1"/>
                </a:solidFill>
              </a:rPr>
              <a:t>Honestly</a:t>
            </a:r>
            <a:r>
              <a:rPr lang="en">
                <a:solidFill>
                  <a:schemeClr val="dk1"/>
                </a:solidFill>
              </a:rPr>
              <a:t>, not even that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That’s the last bit of onboarding code. We’ve got all our bases covered. Signup, login, logout: the holy trinity! Taken altogether…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559c84af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559c84af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That’s the entirety of your wallet code: Two instances of Passkey Kit classes, and two (or three) functions! That’s your whole replacement for MetaMask, RainbowKit, Solana wallet adapter, Near wallet selector, you get the idea…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all it takes to get your user both 1) authenticated to your application, and 2) on-chain with their very own non-custodial smart wallet!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super simple, yet amazingly powerful!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But that’s just getting your users onboarded. Actually using the network is just as simple!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5583987df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5583987df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order to actually </a:t>
            </a:r>
            <a:r>
              <a:rPr i="1" lang="en">
                <a:solidFill>
                  <a:schemeClr val="dk1"/>
                </a:solidFill>
              </a:rPr>
              <a:t>send</a:t>
            </a:r>
            <a:r>
              <a:rPr lang="en">
                <a:solidFill>
                  <a:schemeClr val="dk1"/>
                </a:solidFill>
              </a:rPr>
              <a:t> a message, there is a </a:t>
            </a:r>
            <a:r>
              <a:rPr lang="en" u="sng">
                <a:solidFill>
                  <a:srgbClr val="1155CC"/>
                </a:solidFill>
                <a:hlinkClick r:id="rId2">
                  <a:extLst>
                    <a:ext uri="{A12FA001-AC4F-418D-AE19-62706E023703}">
                      <ahyp:hlinkClr val="tx"/>
                    </a:ext>
                  </a:extLst>
                </a:hlinkClick>
              </a:rPr>
              <a:t>send</a:t>
            </a:r>
            <a:r>
              <a:rPr lang="en">
                <a:solidFill>
                  <a:schemeClr val="dk1"/>
                </a:solidFill>
              </a:rPr>
              <a:t> function. This is the function that was triggered when I typed my message earlier and sent it to the network.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project is using a generated an NPM package for this particular contract. </a:t>
            </a:r>
            <a:r>
              <a:rPr lang="en">
                <a:solidFill>
                  <a:schemeClr val="dk1"/>
                </a:solidFill>
                <a:highlight>
                  <a:srgbClr val="FF9900"/>
                </a:highlight>
              </a:rPr>
              <a:t>[CLICK]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That’s this first part. This is like an undercover super-power of Stellar smart contracts! We have this JavaScript object which has a fully typed function corresponding to </a:t>
            </a:r>
            <a:r>
              <a:rPr b="1" lang="en">
                <a:solidFill>
                  <a:schemeClr val="dk1"/>
                </a:solidFill>
              </a:rPr>
              <a:t>every</a:t>
            </a:r>
            <a:r>
              <a:rPr lang="en">
                <a:solidFill>
                  <a:schemeClr val="dk1"/>
                </a:solidFill>
              </a:rPr>
              <a:t> function in our smart contract.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with our snapchain contract client setup, all we have to do is </a:t>
            </a:r>
            <a:r>
              <a:rPr lang="en">
                <a:solidFill>
                  <a:schemeClr val="dk1"/>
                </a:solidFill>
                <a:highlight>
                  <a:srgbClr val="FF9900"/>
                </a:highlight>
              </a:rPr>
              <a:t>[CLICK]</a:t>
            </a:r>
            <a:r>
              <a:rPr lang="en">
                <a:solidFill>
                  <a:schemeClr val="dk1"/>
                </a:solidFill>
              </a:rPr>
              <a:t> </a:t>
            </a:r>
            <a:r>
              <a:rPr lang="en">
                <a:solidFill>
                  <a:srgbClr val="188038"/>
                </a:solidFill>
                <a:latin typeface="Roboto Mono"/>
                <a:ea typeface="Roboto Mono"/>
                <a:cs typeface="Roboto Mono"/>
                <a:sym typeface="Roboto Mono"/>
              </a:rPr>
              <a:t>snapchain.send(...)</a:t>
            </a:r>
            <a:r>
              <a:rPr lang="en">
                <a:solidFill>
                  <a:schemeClr val="dk1"/>
                </a:solidFill>
              </a:rPr>
              <a:t>, providing the right parameters for the function. This gives us a prepared transaction that will invoke the contract function on the blockchain.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a:t>
            </a:r>
            <a:r>
              <a:rPr lang="en">
                <a:solidFill>
                  <a:schemeClr val="dk1"/>
                </a:solidFill>
                <a:highlight>
                  <a:srgbClr val="FF9900"/>
                </a:highlight>
              </a:rPr>
              <a:t>[CLICK]</a:t>
            </a:r>
            <a:r>
              <a:rPr lang="en">
                <a:solidFill>
                  <a:schemeClr val="dk1"/>
                </a:solidFill>
              </a:rPr>
              <a:t> we sign the transaction, with our passkey. (I’ve used a </a:t>
            </a:r>
            <a:r>
              <a:rPr lang="en">
                <a:solidFill>
                  <a:srgbClr val="188038"/>
                </a:solidFill>
                <a:latin typeface="Roboto Mono"/>
                <a:ea typeface="Roboto Mono"/>
                <a:cs typeface="Roboto Mono"/>
                <a:sym typeface="Roboto Mono"/>
              </a:rPr>
              <a:t>retrieveUserWallet</a:t>
            </a:r>
            <a:r>
              <a:rPr lang="en">
                <a:solidFill>
                  <a:schemeClr val="dk1"/>
                </a:solidFill>
              </a:rPr>
              <a:t> placeholder function this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then </a:t>
            </a:r>
            <a:r>
              <a:rPr lang="en">
                <a:solidFill>
                  <a:schemeClr val="dk1"/>
                </a:solidFill>
                <a:highlight>
                  <a:srgbClr val="FF9900"/>
                </a:highlight>
              </a:rPr>
              <a:t>[CLICK]</a:t>
            </a:r>
            <a:r>
              <a:rPr lang="en">
                <a:solidFill>
                  <a:schemeClr val="dk1"/>
                </a:solidFill>
              </a:rPr>
              <a:t> we use the server to submit it to the network. And it will, again, use Launchtube for that.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Even USING the network is super simple with passkey kit and Stellar smart wallets! But it’s also super powerful!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So, let’s recap!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5583987df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5583987df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I’ve shown you how super simple it is to get started building with smart wallets on Stellar.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looked at how amazing the experience feels as a user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saw how simple it is actually implement that as a developer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I want to give you a chance to actually get building!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I’m intentionally keeping this short and sweet, so you can get a head start on your project.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Play with the demos we’ve put together.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Test out the tooling: passkey kit, launchtube, the Stellar CLI. Our developer docs cover the essentials to get started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Other fun things you can explore: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u="sng">
                <a:solidFill>
                  <a:schemeClr val="hlink"/>
                </a:solidFill>
                <a:hlinkClick r:id="rId2"/>
              </a:rPr>
              <a:t>Smol.xyz</a:t>
            </a:r>
            <a:r>
              <a:rPr lang="en">
                <a:solidFill>
                  <a:schemeClr val="dk1"/>
                </a:solidFill>
              </a:rPr>
              <a:t> - AI song and image generator that makes use of passkeys for user onboarding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DevContainers - My friend Chris is waving their arms frantically there at the table. They’ve put together some resources to get your development environment spun up as easily as possible. There’s a link to a template repo they’ve created to help you get up and running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definitely have to point out this one </a:t>
            </a:r>
            <a:r>
              <a:rPr lang="en">
                <a:solidFill>
                  <a:schemeClr val="dk1"/>
                </a:solidFill>
                <a:highlight>
                  <a:srgbClr val="FF9900"/>
                </a:highlight>
              </a:rPr>
              <a:t>[CLICK]</a:t>
            </a:r>
            <a:r>
              <a:rPr lang="en">
                <a:solidFill>
                  <a:schemeClr val="dk1"/>
                </a:solidFill>
              </a:rPr>
              <a:t> </a:t>
            </a:r>
            <a:r>
              <a:rPr b="1" lang="en">
                <a:solidFill>
                  <a:schemeClr val="dk1"/>
                </a:solidFill>
              </a:rPr>
              <a:t>Hackathon Resources:</a:t>
            </a:r>
            <a:r>
              <a:rPr lang="en">
                <a:solidFill>
                  <a:schemeClr val="dk1"/>
                </a:solidFill>
              </a:rPr>
              <a:t> DEFINITELY CHECK THIS OUT!! Bigger list of resources, tutorials, examples, etc.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QR code will take you to this slide, so you can click on all of these links directly.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the challenge is up to you. You’ve all likely experienced the nightmare that can too often be Web3 UX. But, it doesn’t have to be that way.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use passkeys and smart wallets on Stellar to get a head start building your next big idea. With a UX that is super simple and super doesn’t suck.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get building!!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559c84af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559c84af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Hello, friends! My name is Elliot Voris, I’m a Senior Developer Advocate and jack of all trades at the Stellar Development Foundation.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 so excited to be with you today, because in this room, among us, someone might be dreaming up the next big thing!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my aim right now is to help you breeze right past the hassles of getting your users on-chain, and let you move on to the important work of building your next big idea!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And here’s the deal: </a:t>
            </a:r>
            <a:r>
              <a:rPr lang="en">
                <a:solidFill>
                  <a:schemeClr val="dk1"/>
                </a:solidFill>
                <a:highlight>
                  <a:srgbClr val="FF9900"/>
                </a:highlight>
              </a:rPr>
              <a:t>[NEXT SLIDE]</a:t>
            </a:r>
            <a:endParaRPr>
              <a:highlight>
                <a:srgbClr val="FF99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583987d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5583987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Web3 UX doesn’t have to suck!</a:t>
            </a:r>
            <a:endParaRPr b="1">
              <a:solidFill>
                <a:schemeClr val="dk1"/>
              </a:solidFill>
            </a:endParaRPr>
          </a:p>
          <a:p>
            <a:pPr indent="0" lvl="0" marL="0" rtl="0" algn="l">
              <a:lnSpc>
                <a:spcPct val="115000"/>
              </a:lnSpc>
              <a:spcBef>
                <a:spcPts val="1000"/>
              </a:spcBef>
              <a:spcAft>
                <a:spcPts val="0"/>
              </a:spcAft>
              <a:buNone/>
            </a:pPr>
            <a:r>
              <a:rPr lang="en">
                <a:solidFill>
                  <a:schemeClr val="dk1"/>
                </a:solidFill>
              </a:rPr>
              <a:t>I’m sure (as users and developers), most of you have been through that ringer. Choosing and installing a browser extension, securing keys, buying some tokens, etc. It doesn’t have to be this way!</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This week is your chance to prove it. Your chance to turn your big idea into reality, and to do that with an amazing experience for your users. </a:t>
            </a:r>
            <a:r>
              <a:rPr lang="en">
                <a:solidFill>
                  <a:schemeClr val="dk1"/>
                </a:solidFill>
                <a:highlight>
                  <a:srgbClr val="FF9900"/>
                </a:highlight>
              </a:rPr>
              <a:t>[NEXT SLIDE]</a:t>
            </a:r>
            <a:endParaRPr>
              <a:highlight>
                <a:srgbClr val="FF99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5817ccec0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5817ccec0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so what are we talking about today?</a:t>
            </a:r>
            <a:endParaRPr/>
          </a:p>
          <a:p>
            <a:pPr indent="-298450" lvl="0" marL="457200" rtl="0" algn="l">
              <a:spcBef>
                <a:spcPts val="0"/>
              </a:spcBef>
              <a:spcAft>
                <a:spcPts val="0"/>
              </a:spcAft>
              <a:buSzPts val="1100"/>
              <a:buChar char="●"/>
            </a:pPr>
            <a:r>
              <a:rPr lang="en"/>
              <a:t>First, smart wallets and how they’re making all the difference in user experience.</a:t>
            </a:r>
            <a:endParaRPr/>
          </a:p>
          <a:p>
            <a:pPr indent="-298450" lvl="0" marL="457200" rtl="0" algn="l">
              <a:spcBef>
                <a:spcPts val="0"/>
              </a:spcBef>
              <a:spcAft>
                <a:spcPts val="0"/>
              </a:spcAft>
              <a:buSzPts val="1100"/>
              <a:buChar char="●"/>
            </a:pPr>
            <a:r>
              <a:rPr lang="en"/>
              <a:t>Then, I’ll show off something we put together that demonstrates JUST HOW AMAZING these smart wallets are</a:t>
            </a:r>
            <a:endParaRPr/>
          </a:p>
          <a:p>
            <a:pPr indent="-298450" lvl="0" marL="457200" rtl="0" algn="l">
              <a:spcBef>
                <a:spcPts val="0"/>
              </a:spcBef>
              <a:spcAft>
                <a:spcPts val="0"/>
              </a:spcAft>
              <a:buSzPts val="1100"/>
              <a:buChar char="●"/>
            </a:pPr>
            <a:r>
              <a:rPr lang="en"/>
              <a:t>We’ll look at a shockingly small amount of code that makes this all possible.</a:t>
            </a:r>
            <a:endParaRPr/>
          </a:p>
          <a:p>
            <a:pPr indent="-298450" lvl="0" marL="457200" rtl="0" algn="l">
              <a:spcBef>
                <a:spcPts val="0"/>
              </a:spcBef>
              <a:spcAft>
                <a:spcPts val="0"/>
              </a:spcAft>
              <a:buSzPts val="1100"/>
              <a:buChar char="●"/>
            </a:pPr>
            <a:r>
              <a:rPr lang="en"/>
              <a:t>Then, I’ll turn things over to you.</a:t>
            </a:r>
            <a:endParaRPr/>
          </a:p>
          <a:p>
            <a:pPr indent="-298450" lvl="0" marL="457200" rtl="0" algn="l">
              <a:spcBef>
                <a:spcPts val="0"/>
              </a:spcBef>
              <a:spcAft>
                <a:spcPts val="0"/>
              </a:spcAft>
              <a:buSzPts val="1100"/>
              <a:buChar char="●"/>
            </a:pPr>
            <a:r>
              <a:rPr lang="en"/>
              <a:t>It’ll be super simple. If you’re ready, then we’ll dive in!</a:t>
            </a:r>
            <a:endParaRPr/>
          </a:p>
          <a:p>
            <a:pPr indent="-298450" lvl="0" marL="457200" rtl="0" algn="l">
              <a:spcBef>
                <a:spcPts val="0"/>
              </a:spcBef>
              <a:spcAft>
                <a:spcPts val="0"/>
              </a:spcAft>
              <a:buSzPts val="1100"/>
              <a:buChar char="●"/>
            </a:pPr>
            <a:r>
              <a:rPr lang="en">
                <a:highlight>
                  <a:srgbClr val="FF9900"/>
                </a:highlight>
              </a:rPr>
              <a:t>[NEXT SLIDE]</a:t>
            </a:r>
            <a:endParaRPr>
              <a:highlight>
                <a:srgbClr val="FF9900"/>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5583987d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5583987d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But first!! The littlest bit about Stellar.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Like all the other folks here today representing blockchains, I love to go on and on about how awesome the Stellar network 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 truth is: Stellar has a lot going for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Been around for 10+ years (longer than ethereum)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Fast transaction times (5-6 seconds), instant finality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Low gas fees, by design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Existing anchor networks that make it possible to go directly from cash to DeFi in no-time!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top-notch smart contract platform with smart and sensible design choices and developer ergonomics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Honestly, that’s just scratching the surface, and this list could go on and on, but…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5583987d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5583987d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I’m not going to talk about any of that today. Instead, let me </a:t>
            </a:r>
            <a:r>
              <a:rPr b="1" lang="en">
                <a:solidFill>
                  <a:schemeClr val="dk1"/>
                </a:solidFill>
              </a:rPr>
              <a:t>show</a:t>
            </a:r>
            <a:r>
              <a:rPr lang="en">
                <a:solidFill>
                  <a:schemeClr val="dk1"/>
                </a:solidFill>
              </a:rPr>
              <a:t> you how getting people on-chain is easier than ever before with Stellar smart wallets.</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
                <a:solidFill>
                  <a:schemeClr val="dk1"/>
                </a:solidFill>
              </a:rPr>
              <a:t>If you’re unfamiliar, a smart wallet is just a smart contract that acts as an account. That’s it. A smart contract that can hold value and be used to interact with the rest of the network.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Stellar has integrated passkeys into the network protocol, allowing you to use passkeys to own and control smart wallets </a:t>
            </a:r>
            <a:r>
              <a:rPr lang="en">
                <a:solidFill>
                  <a:schemeClr val="dk1"/>
                </a:solidFill>
              </a:rPr>
              <a:t>(passkeys are the “scan your thumbprint” stuff for your banking app, or the FaceID you use to unlock your phone)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to help developers get started with smart wallets, w</a:t>
            </a:r>
            <a:r>
              <a:rPr lang="en">
                <a:solidFill>
                  <a:schemeClr val="dk1"/>
                </a:solidFill>
              </a:rPr>
              <a:t>e’ve got some </a:t>
            </a:r>
            <a:r>
              <a:rPr i="1" lang="en">
                <a:solidFill>
                  <a:schemeClr val="dk1"/>
                </a:solidFill>
              </a:rPr>
              <a:t>incredible</a:t>
            </a:r>
            <a:r>
              <a:rPr lang="en">
                <a:solidFill>
                  <a:schemeClr val="dk1"/>
                </a:solidFill>
              </a:rPr>
              <a:t> tooling and resources that make the developer experience unbelievably smooth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Passkey Kit is a package that will make it SUPER simple to use those passkeys and smart wallets with VERY little effort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Launchtube </a:t>
            </a:r>
            <a:r>
              <a:rPr lang="en">
                <a:solidFill>
                  <a:schemeClr val="dk1"/>
                </a:solidFill>
              </a:rPr>
              <a:t>enables gasless transactions for your users and simplifies getting their transactions onto the network. It’s kinda like</a:t>
            </a:r>
            <a:r>
              <a:rPr lang="en">
                <a:solidFill>
                  <a:schemeClr val="dk1"/>
                </a:solidFill>
              </a:rPr>
              <a:t> a paymaster/relayer-like service in the EVM world.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Let’s see how all these pieces fit together in real life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5583987d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5583987d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We’re gonna look at this </a:t>
            </a:r>
            <a:r>
              <a:rPr lang="en" u="sng">
                <a:solidFill>
                  <a:srgbClr val="1155CC"/>
                </a:solidFill>
                <a:hlinkClick r:id="rId2">
                  <a:extLst>
                    <a:ext uri="{A12FA001-AC4F-418D-AE19-62706E023703}">
                      <ahyp:hlinkClr val="tx"/>
                    </a:ext>
                  </a:extLst>
                </a:hlinkClick>
              </a:rPr>
              <a:t>simple example</a:t>
            </a:r>
            <a:r>
              <a:rPr lang="en">
                <a:solidFill>
                  <a:schemeClr val="dk1"/>
                </a:solidFill>
              </a:rPr>
              <a:t> we’ve whipped up that integrates this smart wallet authentication into a “disappearing” message board app. If you’re old like me and remember the days of snapchat, it’s kinda like that.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make that comparison, because in this smart contract, t</a:t>
            </a:r>
            <a:r>
              <a:rPr lang="en">
                <a:solidFill>
                  <a:schemeClr val="dk1"/>
                </a:solidFill>
              </a:rPr>
              <a:t>he message isn’t actually stored on-chain, but is emitted as an “event” from the contract function. This dapp is then using an indexer to grab and display them here.</a:t>
            </a:r>
            <a:endParaRPr>
              <a:solidFill>
                <a:schemeClr val="dk1"/>
              </a:solidFill>
            </a:endParaRPr>
          </a:p>
          <a:p>
            <a:pPr indent="0" lvl="0" marL="0" rtl="0" algn="l">
              <a:lnSpc>
                <a:spcPct val="115000"/>
              </a:lnSpc>
              <a:spcBef>
                <a:spcPts val="1000"/>
              </a:spcBef>
              <a:spcAft>
                <a:spcPts val="0"/>
              </a:spcAft>
              <a:buNone/>
            </a:pPr>
            <a:r>
              <a:rPr lang="en">
                <a:solidFill>
                  <a:schemeClr val="dk1"/>
                </a:solidFill>
              </a:rPr>
              <a:t>Here’s how it works: </a:t>
            </a:r>
            <a:r>
              <a:rPr lang="en">
                <a:solidFill>
                  <a:schemeClr val="dk1"/>
                </a:solidFill>
                <a:highlight>
                  <a:srgbClr val="FF9900"/>
                </a:highlight>
              </a:rPr>
              <a:t>[START VIDEO]</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
                <a:solidFill>
                  <a:schemeClr val="dk1"/>
                </a:solidFill>
              </a:rPr>
              <a:t>I can click “create an account” which prompts me to create a passkey. I’m using 1Password, but it works with iCloud, or Chrome Sync, too.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dapp then creates for me a smart wallet, adding that passkey as the primary signer for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 also logged into the dapp so I can see the messages that other users have sent.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I can type and send my own message to the message board.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That’s ALL there is to it!! In a matter of one minute or so, i’ve created a smart wallet (on mainnet, btw), used it to authenticate with the dapp, and sent this message using the smart contract. Later on, I could use this smart wallet to hold any token i might want: USDC, XLM, whatever. It works with any asset that’s available on the network.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as a user, I haven’t had to pay any fees to do this! It’s a gasless transaction. My smart wallet doesn’t even HOLD any tokens yet: I couldn’t pay any fees from it if I wanted 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Now, let’s look at what the means, from a couple of different perspectives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583987d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583987d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First, what does this mean to a user of your dapp:</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
                <a:solidFill>
                  <a:schemeClr val="dk1"/>
                </a:solidFill>
              </a:rPr>
              <a:t>This on-boarding is exactly what people are already familiar with. Honestly, it’s maybe even simpler than </a:t>
            </a:r>
            <a:r>
              <a:rPr i="1" lang="en">
                <a:solidFill>
                  <a:schemeClr val="dk1"/>
                </a:solidFill>
              </a:rPr>
              <a:t>most</a:t>
            </a:r>
            <a:r>
              <a:rPr lang="en">
                <a:solidFill>
                  <a:schemeClr val="dk1"/>
                </a:solidFill>
              </a:rPr>
              <a:t> web2 sites?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don’t need to worry about any of the typical “crypto stuff:” installing a wallet (browser plugin), saving your seed phrase or secret key, getting any tokens to create the account, none of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it’s entirely non-custodial. I’m in complete control of the smart wallet with my passkey, or with any other signers I add </a:t>
            </a:r>
            <a:r>
              <a:rPr lang="en">
                <a:solidFill>
                  <a:schemeClr val="dk1"/>
                </a:solidFill>
              </a:rPr>
              <a:t>(Yes, this smart wallet can do multisig)</a:t>
            </a:r>
            <a:endParaRPr>
              <a:solidFill>
                <a:schemeClr val="dk1"/>
              </a:solidFill>
            </a:endParaRPr>
          </a:p>
          <a:p>
            <a:pPr indent="0" lvl="0" marL="0" rtl="0" algn="l">
              <a:lnSpc>
                <a:spcPct val="115000"/>
              </a:lnSpc>
              <a:spcBef>
                <a:spcPts val="1000"/>
              </a:spcBef>
              <a:spcAft>
                <a:spcPts val="0"/>
              </a:spcAft>
              <a:buNone/>
            </a:pPr>
            <a:r>
              <a:rPr lang="en">
                <a:solidFill>
                  <a:schemeClr val="dk1"/>
                </a:solidFill>
              </a:rPr>
              <a:t>As a developer, </a:t>
            </a:r>
            <a:r>
              <a:rPr lang="en">
                <a:solidFill>
                  <a:schemeClr val="dk1"/>
                </a:solidFill>
                <a:highlight>
                  <a:srgbClr val="FF9900"/>
                </a:highlight>
              </a:rPr>
              <a:t>[CLICK]</a:t>
            </a:r>
            <a:r>
              <a:rPr lang="en">
                <a:solidFill>
                  <a:schemeClr val="dk1"/>
                </a:solidFill>
              </a:rPr>
              <a:t> this is also REALLY easy.</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
                <a:solidFill>
                  <a:schemeClr val="dk1"/>
                </a:solidFill>
              </a:rPr>
              <a:t>There’s no wallet plugins to integrate. You don’t have to check if your user </a:t>
            </a:r>
            <a:r>
              <a:rPr i="1" lang="en">
                <a:solidFill>
                  <a:schemeClr val="dk1"/>
                </a:solidFill>
              </a:rPr>
              <a:t>has</a:t>
            </a:r>
            <a:r>
              <a:rPr lang="en">
                <a:solidFill>
                  <a:schemeClr val="dk1"/>
                </a:solidFill>
              </a:rPr>
              <a:t> a wallet, or force them to download and setup 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Super simple to setup and get started. I’ll show you in a minute, but it’s like 30 lines of code altogether.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a bonus, your users are automatically on-chain. When they sign up for your dapp, that same passkey is used to create their smart wallet, so they can </a:t>
            </a:r>
            <a:r>
              <a:rPr b="1" lang="en">
                <a:solidFill>
                  <a:schemeClr val="dk1"/>
                </a:solidFill>
              </a:rPr>
              <a:t>immediately</a:t>
            </a:r>
            <a:r>
              <a:rPr lang="en">
                <a:solidFill>
                  <a:schemeClr val="dk1"/>
                </a:solidFill>
              </a:rPr>
              <a:t> start using the network</a:t>
            </a:r>
            <a:endParaRPr>
              <a:solidFill>
                <a:schemeClr val="dk1"/>
              </a:solidFill>
            </a:endParaRPr>
          </a:p>
          <a:p>
            <a:pPr indent="0" lvl="0" marL="0" rtl="0" algn="l">
              <a:lnSpc>
                <a:spcPct val="115000"/>
              </a:lnSpc>
              <a:spcBef>
                <a:spcPts val="1000"/>
              </a:spcBef>
              <a:spcAft>
                <a:spcPts val="1000"/>
              </a:spcAft>
              <a:buNone/>
            </a:pPr>
            <a:r>
              <a:rPr b="1" lang="en">
                <a:solidFill>
                  <a:schemeClr val="dk1"/>
                </a:solidFill>
              </a:rPr>
              <a:t>Transition:</a:t>
            </a:r>
            <a:r>
              <a:rPr lang="en">
                <a:solidFill>
                  <a:schemeClr val="dk1"/>
                </a:solidFill>
              </a:rPr>
              <a:t> So, let’s quickly dive into some code snippets that showcase just how easy it is. Honestly, I kinda wish there were </a:t>
            </a:r>
            <a:r>
              <a:rPr i="1" lang="en">
                <a:solidFill>
                  <a:schemeClr val="dk1"/>
                </a:solidFill>
              </a:rPr>
              <a:t>more</a:t>
            </a:r>
            <a:r>
              <a:rPr lang="en">
                <a:solidFill>
                  <a:schemeClr val="dk1"/>
                </a:solidFill>
              </a:rPr>
              <a:t> I had to explain to you, but it’s actually super simple.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5583987df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5583987df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have a </a:t>
            </a:r>
            <a:r>
              <a:rPr lang="en" u="sng">
                <a:solidFill>
                  <a:srgbClr val="1155CC"/>
                </a:solidFill>
                <a:hlinkClick r:id="rId2">
                  <a:extLst>
                    <a:ext uri="{A12FA001-AC4F-418D-AE19-62706E023703}">
                      <ahyp:hlinkClr val="tx"/>
                    </a:ext>
                  </a:extLst>
                </a:hlinkClick>
              </a:rPr>
              <a:t>passkey kit library</a:t>
            </a:r>
            <a:r>
              <a:rPr lang="en">
                <a:solidFill>
                  <a:schemeClr val="dk1"/>
                </a:solidFill>
              </a:rPr>
              <a:t> that we use to create client- and server-side class instances (we call them </a:t>
            </a:r>
            <a:r>
              <a:rPr lang="en">
                <a:solidFill>
                  <a:srgbClr val="188038"/>
                </a:solidFill>
                <a:latin typeface="Roboto Mono"/>
                <a:ea typeface="Roboto Mono"/>
                <a:cs typeface="Roboto Mono"/>
                <a:sym typeface="Roboto Mono"/>
              </a:rPr>
              <a:t>account</a:t>
            </a:r>
            <a:r>
              <a:rPr lang="en">
                <a:solidFill>
                  <a:schemeClr val="dk1"/>
                </a:solidFill>
              </a:rPr>
              <a:t> and </a:t>
            </a:r>
            <a:r>
              <a:rPr lang="en">
                <a:solidFill>
                  <a:srgbClr val="188038"/>
                </a:solidFill>
                <a:latin typeface="Roboto Mono"/>
                <a:ea typeface="Roboto Mono"/>
                <a:cs typeface="Roboto Mono"/>
                <a:sym typeface="Roboto Mono"/>
              </a:rPr>
              <a:t>server</a:t>
            </a:r>
            <a:r>
              <a:rPr lang="en">
                <a:solidFill>
                  <a:schemeClr val="dk1"/>
                </a:solidFill>
              </a:rPr>
              <a:t>), and creating them is super simple!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account</a:t>
            </a:r>
            <a:r>
              <a:rPr lang="en">
                <a:solidFill>
                  <a:schemeClr val="dk1"/>
                </a:solidFill>
              </a:rPr>
              <a:t> instance </a:t>
            </a:r>
            <a:r>
              <a:rPr lang="en">
                <a:solidFill>
                  <a:schemeClr val="dk1"/>
                </a:solidFill>
                <a:highlight>
                  <a:srgbClr val="FF9900"/>
                </a:highlight>
              </a:rPr>
              <a:t>[CLICK]</a:t>
            </a:r>
            <a:r>
              <a:rPr lang="en">
                <a:solidFill>
                  <a:schemeClr val="dk1"/>
                </a:solidFill>
              </a:rPr>
              <a:t> requires some </a:t>
            </a:r>
            <a:r>
              <a:rPr lang="en">
                <a:solidFill>
                  <a:schemeClr val="dk1"/>
                </a:solidFill>
              </a:rPr>
              <a:t>network configuration settings. We also provide this Wasm hash which specifies the executable code that should be deployed for our user’s smart wallet. EVERYTHING there can be identical from one dapp to the next.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server</a:t>
            </a:r>
            <a:r>
              <a:rPr lang="en">
                <a:solidFill>
                  <a:schemeClr val="dk1"/>
                </a:solidFill>
              </a:rPr>
              <a:t> instance </a:t>
            </a:r>
            <a:r>
              <a:rPr lang="en">
                <a:solidFill>
                  <a:schemeClr val="dk1"/>
                </a:solidFill>
                <a:highlight>
                  <a:srgbClr val="FF9900"/>
                </a:highlight>
              </a:rPr>
              <a:t>[CLICK]</a:t>
            </a:r>
            <a:r>
              <a:rPr lang="en">
                <a:solidFill>
                  <a:schemeClr val="dk1"/>
                </a:solidFill>
              </a:rPr>
              <a:t> needs a URL to an RPC server, and some Launchtube credentials. Launchtube is that paymaster/relayer service I mentioned earlier. This is how the user can do all the network interactions without having to pay any fees themselves. The cool thing about the Passkey Kit is you don’t even need to know anything about how Launchtube works to take advantage of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Transition:</a:t>
            </a:r>
            <a:r>
              <a:rPr lang="en">
                <a:solidFill>
                  <a:schemeClr val="dk1"/>
                </a:solidFill>
              </a:rPr>
              <a:t> Anyway, that’s everything from this passkey kit. Like i said: Super simple. Let’s get our users signed up. </a:t>
            </a:r>
            <a:r>
              <a:rPr lang="en">
                <a:solidFill>
                  <a:schemeClr val="dk1"/>
                </a:solidFill>
                <a:highlight>
                  <a:srgbClr val="FF9900"/>
                </a:highlight>
              </a:rPr>
              <a:t>[NEXT SLIDE]</a:t>
            </a:r>
            <a:endParaRPr>
              <a:solidFill>
                <a:schemeClr val="dk1"/>
              </a:solidFill>
              <a:highlight>
                <a:srgbClr val="FF99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A" type="tx">
  <p:cSld name="TITLE_AND_BODY">
    <p:bg>
      <p:bgPr>
        <a:solidFill>
          <a:schemeClr val="accent3"/>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a:buNone/>
              <a:defRPr>
                <a:latin typeface="Lora"/>
                <a:ea typeface="Lora"/>
                <a:cs typeface="Lora"/>
                <a:sym typeface="Lora"/>
              </a:defRPr>
            </a:lvl1pPr>
            <a:lvl2pPr lvl="1">
              <a:buNone/>
              <a:defRPr>
                <a:latin typeface="Lora"/>
                <a:ea typeface="Lora"/>
                <a:cs typeface="Lora"/>
                <a:sym typeface="Lora"/>
              </a:defRPr>
            </a:lvl2pPr>
            <a:lvl3pPr lvl="2">
              <a:buNone/>
              <a:defRPr>
                <a:latin typeface="Lora"/>
                <a:ea typeface="Lora"/>
                <a:cs typeface="Lora"/>
                <a:sym typeface="Lora"/>
              </a:defRPr>
            </a:lvl3pPr>
            <a:lvl4pPr lvl="3">
              <a:buNone/>
              <a:defRPr>
                <a:latin typeface="Lora"/>
                <a:ea typeface="Lora"/>
                <a:cs typeface="Lora"/>
                <a:sym typeface="Lora"/>
              </a:defRPr>
            </a:lvl4pPr>
            <a:lvl5pPr lvl="4">
              <a:buNone/>
              <a:defRPr>
                <a:latin typeface="Lora"/>
                <a:ea typeface="Lora"/>
                <a:cs typeface="Lora"/>
                <a:sym typeface="Lora"/>
              </a:defRPr>
            </a:lvl5pPr>
            <a:lvl6pPr lvl="5">
              <a:buNone/>
              <a:defRPr>
                <a:latin typeface="Lora"/>
                <a:ea typeface="Lora"/>
                <a:cs typeface="Lora"/>
                <a:sym typeface="Lora"/>
              </a:defRPr>
            </a:lvl6pPr>
            <a:lvl7pPr lvl="6">
              <a:buNone/>
              <a:defRPr>
                <a:latin typeface="Lora"/>
                <a:ea typeface="Lora"/>
                <a:cs typeface="Lora"/>
                <a:sym typeface="Lora"/>
              </a:defRPr>
            </a:lvl7pPr>
            <a:lvl8pPr lvl="7">
              <a:buNone/>
              <a:defRPr>
                <a:latin typeface="Lora"/>
                <a:ea typeface="Lora"/>
                <a:cs typeface="Lora"/>
                <a:sym typeface="Lora"/>
              </a:defRPr>
            </a:lvl8pPr>
            <a:lvl9pPr lvl="8">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3" name="Google Shape;13;p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4" name="Google Shape;14;p2"/>
          <p:cNvSpPr txBox="1"/>
          <p:nvPr>
            <p:ph idx="2" type="subTitle"/>
          </p:nvPr>
        </p:nvSpPr>
        <p:spPr>
          <a:xfrm>
            <a:off x="457200" y="9234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lvl1pPr>
            <a:lvl2pPr lvl="1" rtl="0">
              <a:spcBef>
                <a:spcPts val="0"/>
              </a:spcBef>
              <a:spcAft>
                <a:spcPts val="0"/>
              </a:spcAft>
              <a:buSzPts val="1000"/>
              <a:buNone/>
              <a:defRPr/>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6">
  <p:cSld name="CUSTOM_2_1">
    <p:bg>
      <p:bgPr>
        <a:solidFill>
          <a:schemeClr val="dk2"/>
        </a:solidFill>
      </p:bgPr>
    </p:bg>
    <p:spTree>
      <p:nvGrpSpPr>
        <p:cNvPr id="61" name="Shape 61"/>
        <p:cNvGrpSpPr/>
        <p:nvPr/>
      </p:nvGrpSpPr>
      <p:grpSpPr>
        <a:xfrm>
          <a:off x="0" y="0"/>
          <a:ext cx="0" cy="0"/>
          <a:chOff x="0" y="0"/>
          <a:chExt cx="0" cy="0"/>
        </a:xfrm>
      </p:grpSpPr>
      <p:sp>
        <p:nvSpPr>
          <p:cNvPr id="62" name="Google Shape;62;p11"/>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latin typeface="Lora"/>
                <a:ea typeface="Lora"/>
                <a:cs typeface="Lora"/>
                <a:sym typeface="Lora"/>
              </a:defRPr>
            </a:lvl1pPr>
            <a:lvl2pPr lvl="1" rtl="0">
              <a:buNone/>
              <a:defRPr sz="600">
                <a:latin typeface="Lora"/>
                <a:ea typeface="Lora"/>
                <a:cs typeface="Lora"/>
                <a:sym typeface="Lora"/>
              </a:defRPr>
            </a:lvl2pPr>
            <a:lvl3pPr lvl="2" rtl="0">
              <a:buNone/>
              <a:defRPr sz="600">
                <a:latin typeface="Lora"/>
                <a:ea typeface="Lora"/>
                <a:cs typeface="Lora"/>
                <a:sym typeface="Lora"/>
              </a:defRPr>
            </a:lvl3pPr>
            <a:lvl4pPr lvl="3" rtl="0">
              <a:buNone/>
              <a:defRPr sz="600">
                <a:latin typeface="Lora"/>
                <a:ea typeface="Lora"/>
                <a:cs typeface="Lora"/>
                <a:sym typeface="Lora"/>
              </a:defRPr>
            </a:lvl4pPr>
            <a:lvl5pPr lvl="4" rtl="0">
              <a:buNone/>
              <a:defRPr sz="600">
                <a:latin typeface="Lora"/>
                <a:ea typeface="Lora"/>
                <a:cs typeface="Lora"/>
                <a:sym typeface="Lora"/>
              </a:defRPr>
            </a:lvl5pPr>
            <a:lvl6pPr lvl="5" rtl="0">
              <a:buNone/>
              <a:defRPr sz="600">
                <a:latin typeface="Lora"/>
                <a:ea typeface="Lora"/>
                <a:cs typeface="Lora"/>
                <a:sym typeface="Lora"/>
              </a:defRPr>
            </a:lvl6pPr>
            <a:lvl7pPr lvl="6" rtl="0">
              <a:buNone/>
              <a:defRPr sz="600">
                <a:latin typeface="Lora"/>
                <a:ea typeface="Lora"/>
                <a:cs typeface="Lora"/>
                <a:sym typeface="Lora"/>
              </a:defRPr>
            </a:lvl7pPr>
            <a:lvl8pPr lvl="7" rtl="0">
              <a:buNone/>
              <a:defRPr sz="600">
                <a:latin typeface="Lora"/>
                <a:ea typeface="Lora"/>
                <a:cs typeface="Lora"/>
                <a:sym typeface="Lora"/>
              </a:defRPr>
            </a:lvl8pPr>
            <a:lvl9pPr lvl="8" rtl="0">
              <a:buNone/>
              <a:defRPr sz="600">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63" name="Google Shape;63;p11"/>
          <p:cNvSpPr txBox="1"/>
          <p:nvPr>
            <p:ph type="title"/>
          </p:nvPr>
        </p:nvSpPr>
        <p:spPr>
          <a:xfrm>
            <a:off x="457200" y="1589475"/>
            <a:ext cx="50256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64" name="Google Shape;64;p11"/>
          <p:cNvSpPr txBox="1"/>
          <p:nvPr>
            <p:ph idx="1"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lvl1pPr>
            <a:lvl2pPr lvl="1" rtl="0">
              <a:spcBef>
                <a:spcPts val="0"/>
              </a:spcBef>
              <a:spcAft>
                <a:spcPts val="0"/>
              </a:spcAft>
              <a:buSzPts val="1000"/>
              <a:buNone/>
              <a:defRPr/>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pic>
        <p:nvPicPr>
          <p:cNvPr id="65" name="Google Shape;65;p11"/>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66" name="Google Shape;66;p11"/>
          <p:cNvSpPr txBox="1"/>
          <p:nvPr>
            <p:ph idx="2" type="subTitle"/>
          </p:nvPr>
        </p:nvSpPr>
        <p:spPr>
          <a:xfrm>
            <a:off x="457200" y="32145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a:lvl8pPr>
            <a:lvl9pPr lvl="8" rtl="0">
              <a:spcBef>
                <a:spcPts val="0"/>
              </a:spcBef>
              <a:spcAft>
                <a:spcPts val="0"/>
              </a:spcAft>
              <a:buSzPts val="14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3">
    <p:bg>
      <p:bgPr>
        <a:solidFill>
          <a:schemeClr val="dk1"/>
        </a:solidFill>
      </p:bgPr>
    </p:bg>
    <p:spTree>
      <p:nvGrpSpPr>
        <p:cNvPr id="67" name="Shape 67"/>
        <p:cNvGrpSpPr/>
        <p:nvPr/>
      </p:nvGrpSpPr>
      <p:grpSpPr>
        <a:xfrm>
          <a:off x="0" y="0"/>
          <a:ext cx="0" cy="0"/>
          <a:chOff x="0" y="0"/>
          <a:chExt cx="0" cy="0"/>
        </a:xfrm>
      </p:grpSpPr>
      <p:sp>
        <p:nvSpPr>
          <p:cNvPr id="68" name="Google Shape;68;p12"/>
          <p:cNvSpPr txBox="1"/>
          <p:nvPr>
            <p:ph idx="1" type="subTitle"/>
          </p:nvPr>
        </p:nvSpPr>
        <p:spPr>
          <a:xfrm>
            <a:off x="457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69" name="Google Shape;69;p12"/>
          <p:cNvSpPr txBox="1"/>
          <p:nvPr>
            <p:ph idx="2" type="subTitle"/>
          </p:nvPr>
        </p:nvSpPr>
        <p:spPr>
          <a:xfrm>
            <a:off x="2662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0" name="Google Shape;70;p12"/>
          <p:cNvSpPr txBox="1"/>
          <p:nvPr>
            <p:ph idx="3" type="subTitle"/>
          </p:nvPr>
        </p:nvSpPr>
        <p:spPr>
          <a:xfrm>
            <a:off x="4867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1" name="Google Shape;71;p12"/>
          <p:cNvSpPr txBox="1"/>
          <p:nvPr>
            <p:ph idx="4" type="subTitle"/>
          </p:nvPr>
        </p:nvSpPr>
        <p:spPr>
          <a:xfrm>
            <a:off x="7072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2" name="Google Shape;72;p12"/>
          <p:cNvSpPr txBox="1"/>
          <p:nvPr>
            <p:ph type="title"/>
          </p:nvPr>
        </p:nvSpPr>
        <p:spPr>
          <a:xfrm>
            <a:off x="457200" y="492919"/>
            <a:ext cx="5034600" cy="78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73" name="Google Shape;73;p12"/>
          <p:cNvSpPr txBox="1"/>
          <p:nvPr>
            <p:ph idx="5" type="subTitle"/>
          </p:nvPr>
        </p:nvSpPr>
        <p:spPr>
          <a:xfrm>
            <a:off x="457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74" name="Google Shape;74;p12"/>
          <p:cNvSpPr txBox="1"/>
          <p:nvPr>
            <p:ph idx="6" type="subTitle"/>
          </p:nvPr>
        </p:nvSpPr>
        <p:spPr>
          <a:xfrm>
            <a:off x="2662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5" name="Google Shape;75;p12"/>
          <p:cNvSpPr txBox="1"/>
          <p:nvPr>
            <p:ph idx="7" type="subTitle"/>
          </p:nvPr>
        </p:nvSpPr>
        <p:spPr>
          <a:xfrm>
            <a:off x="4867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6" name="Google Shape;76;p12"/>
          <p:cNvSpPr txBox="1"/>
          <p:nvPr>
            <p:ph idx="8" type="subTitle"/>
          </p:nvPr>
        </p:nvSpPr>
        <p:spPr>
          <a:xfrm>
            <a:off x="7072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7" name="Google Shape;77;p12"/>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2"/>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79" name="Google Shape;79;p12"/>
          <p:cNvSpPr txBox="1"/>
          <p:nvPr>
            <p:ph idx="9" type="subTitle"/>
          </p:nvPr>
        </p:nvSpPr>
        <p:spPr>
          <a:xfrm>
            <a:off x="457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a:spcBef>
                <a:spcPts val="0"/>
              </a:spcBef>
              <a:spcAft>
                <a:spcPts val="0"/>
              </a:spcAft>
              <a:buSzPts val="1200"/>
              <a:buFont typeface="Lora"/>
              <a:buNone/>
              <a:defRPr sz="1200">
                <a:latin typeface="Lora"/>
                <a:ea typeface="Lora"/>
                <a:cs typeface="Lora"/>
                <a:sym typeface="Lora"/>
              </a:defRPr>
            </a:lvl2pPr>
            <a:lvl3pPr lvl="2">
              <a:spcBef>
                <a:spcPts val="0"/>
              </a:spcBef>
              <a:spcAft>
                <a:spcPts val="0"/>
              </a:spcAft>
              <a:buSzPts val="1200"/>
              <a:buFont typeface="Lora"/>
              <a:buNone/>
              <a:defRPr sz="1200">
                <a:latin typeface="Lora"/>
                <a:ea typeface="Lora"/>
                <a:cs typeface="Lora"/>
                <a:sym typeface="Lora"/>
              </a:defRPr>
            </a:lvl3pPr>
            <a:lvl4pPr lvl="3">
              <a:spcBef>
                <a:spcPts val="0"/>
              </a:spcBef>
              <a:spcAft>
                <a:spcPts val="0"/>
              </a:spcAft>
              <a:buSzPts val="1200"/>
              <a:buFont typeface="Lora"/>
              <a:buNone/>
              <a:defRPr>
                <a:latin typeface="Lora"/>
                <a:ea typeface="Lora"/>
                <a:cs typeface="Lora"/>
                <a:sym typeface="Lora"/>
              </a:defRPr>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Font typeface="Lora"/>
              <a:buNone/>
              <a:defRPr>
                <a:latin typeface="Lora"/>
                <a:ea typeface="Lora"/>
                <a:cs typeface="Lora"/>
                <a:sym typeface="Lora"/>
              </a:defRPr>
            </a:lvl7pPr>
            <a:lvl8pPr lvl="7">
              <a:spcBef>
                <a:spcPts val="0"/>
              </a:spcBef>
              <a:spcAft>
                <a:spcPts val="0"/>
              </a:spcAft>
              <a:buSzPts val="1200"/>
              <a:buFont typeface="Lora"/>
              <a:buNone/>
              <a:defRPr sz="1200">
                <a:latin typeface="Lora"/>
                <a:ea typeface="Lora"/>
                <a:cs typeface="Lora"/>
                <a:sym typeface="Lora"/>
              </a:defRPr>
            </a:lvl8pPr>
            <a:lvl9pPr lvl="8">
              <a:spcBef>
                <a:spcPts val="0"/>
              </a:spcBef>
              <a:spcAft>
                <a:spcPts val="0"/>
              </a:spcAft>
              <a:buSzPts val="1200"/>
              <a:buNone/>
              <a:defRPr sz="1200"/>
            </a:lvl9pPr>
          </a:lstStyle>
          <a:p/>
        </p:txBody>
      </p:sp>
      <p:sp>
        <p:nvSpPr>
          <p:cNvPr id="80" name="Google Shape;80;p12"/>
          <p:cNvSpPr txBox="1"/>
          <p:nvPr>
            <p:ph idx="13" type="subTitle"/>
          </p:nvPr>
        </p:nvSpPr>
        <p:spPr>
          <a:xfrm>
            <a:off x="2662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1" name="Google Shape;81;p12"/>
          <p:cNvSpPr txBox="1"/>
          <p:nvPr>
            <p:ph idx="14" type="subTitle"/>
          </p:nvPr>
        </p:nvSpPr>
        <p:spPr>
          <a:xfrm>
            <a:off x="4867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2" name="Google Shape;82;p12"/>
          <p:cNvSpPr txBox="1"/>
          <p:nvPr>
            <p:ph idx="15" type="subTitle"/>
          </p:nvPr>
        </p:nvSpPr>
        <p:spPr>
          <a:xfrm>
            <a:off x="7072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3" name="Google Shape;83;p12"/>
          <p:cNvSpPr txBox="1"/>
          <p:nvPr>
            <p:ph idx="16" type="subTitle"/>
          </p:nvPr>
        </p:nvSpPr>
        <p:spPr>
          <a:xfrm>
            <a:off x="2662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4" name="Google Shape;84;p12"/>
          <p:cNvSpPr txBox="1"/>
          <p:nvPr>
            <p:ph idx="17" type="subTitle"/>
          </p:nvPr>
        </p:nvSpPr>
        <p:spPr>
          <a:xfrm>
            <a:off x="4867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5" name="Google Shape;85;p12"/>
          <p:cNvSpPr txBox="1"/>
          <p:nvPr>
            <p:ph idx="18" type="subTitle"/>
          </p:nvPr>
        </p:nvSpPr>
        <p:spPr>
          <a:xfrm>
            <a:off x="7072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6" name="Google Shape;86;p12"/>
          <p:cNvSpPr txBox="1"/>
          <p:nvPr>
            <p:ph idx="19" type="subTitle"/>
          </p:nvPr>
        </p:nvSpPr>
        <p:spPr>
          <a:xfrm>
            <a:off x="457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7" name="Google Shape;87;p12"/>
          <p:cNvSpPr txBox="1"/>
          <p:nvPr>
            <p:ph idx="20"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3_1">
    <p:bg>
      <p:bgPr>
        <a:solidFill>
          <a:schemeClr val="dk1"/>
        </a:solidFill>
      </p:bgPr>
    </p:bg>
    <p:spTree>
      <p:nvGrpSpPr>
        <p:cNvPr id="88" name="Shape 88"/>
        <p:cNvGrpSpPr/>
        <p:nvPr/>
      </p:nvGrpSpPr>
      <p:grpSpPr>
        <a:xfrm>
          <a:off x="0" y="0"/>
          <a:ext cx="0" cy="0"/>
          <a:chOff x="0" y="0"/>
          <a:chExt cx="0" cy="0"/>
        </a:xfrm>
      </p:grpSpPr>
      <p:sp>
        <p:nvSpPr>
          <p:cNvPr id="89" name="Google Shape;89;p13"/>
          <p:cNvSpPr txBox="1"/>
          <p:nvPr>
            <p:ph idx="1" type="subTitle"/>
          </p:nvPr>
        </p:nvSpPr>
        <p:spPr>
          <a:xfrm>
            <a:off x="4572000" y="475059"/>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0" name="Google Shape;90;p13"/>
          <p:cNvSpPr txBox="1"/>
          <p:nvPr>
            <p:ph type="title"/>
          </p:nvPr>
        </p:nvSpPr>
        <p:spPr>
          <a:xfrm>
            <a:off x="457200" y="492925"/>
            <a:ext cx="3659400" cy="78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91" name="Google Shape;91;p13"/>
          <p:cNvSpPr txBox="1"/>
          <p:nvPr>
            <p:ph idx="2" type="subTitle"/>
          </p:nvPr>
        </p:nvSpPr>
        <p:spPr>
          <a:xfrm>
            <a:off x="4572000" y="18717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2" name="Google Shape;92;p13"/>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13"/>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94" name="Google Shape;94;p13"/>
          <p:cNvSpPr txBox="1"/>
          <p:nvPr>
            <p:ph idx="3" type="subTitle"/>
          </p:nvPr>
        </p:nvSpPr>
        <p:spPr>
          <a:xfrm>
            <a:off x="4572000" y="1005584"/>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5" name="Google Shape;95;p13"/>
          <p:cNvSpPr txBox="1"/>
          <p:nvPr>
            <p:ph idx="4" type="subTitle"/>
          </p:nvPr>
        </p:nvSpPr>
        <p:spPr>
          <a:xfrm>
            <a:off x="4572000" y="24022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6" name="Google Shape;96;p13"/>
          <p:cNvSpPr txBox="1"/>
          <p:nvPr>
            <p:ph idx="5"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7" name="Google Shape;97;p13"/>
          <p:cNvSpPr txBox="1"/>
          <p:nvPr>
            <p:ph idx="6" type="subTitle"/>
          </p:nvPr>
        </p:nvSpPr>
        <p:spPr>
          <a:xfrm>
            <a:off x="4572000" y="32684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8" name="Google Shape;98;p13"/>
          <p:cNvSpPr txBox="1"/>
          <p:nvPr>
            <p:ph idx="7" type="subTitle"/>
          </p:nvPr>
        </p:nvSpPr>
        <p:spPr>
          <a:xfrm>
            <a:off x="4572000" y="37989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9" name="Google Shape;99;p13"/>
          <p:cNvSpPr txBox="1"/>
          <p:nvPr>
            <p:ph idx="8" type="subTitle"/>
          </p:nvPr>
        </p:nvSpPr>
        <p:spPr>
          <a:xfrm>
            <a:off x="6849070" y="475059"/>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0" name="Google Shape;100;p13"/>
          <p:cNvSpPr txBox="1"/>
          <p:nvPr>
            <p:ph idx="9" type="subTitle"/>
          </p:nvPr>
        </p:nvSpPr>
        <p:spPr>
          <a:xfrm>
            <a:off x="6849070" y="18717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1" name="Google Shape;101;p13"/>
          <p:cNvSpPr txBox="1"/>
          <p:nvPr>
            <p:ph idx="13" type="subTitle"/>
          </p:nvPr>
        </p:nvSpPr>
        <p:spPr>
          <a:xfrm>
            <a:off x="6849070" y="1005584"/>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02" name="Google Shape;102;p13"/>
          <p:cNvSpPr txBox="1"/>
          <p:nvPr>
            <p:ph idx="14" type="subTitle"/>
          </p:nvPr>
        </p:nvSpPr>
        <p:spPr>
          <a:xfrm>
            <a:off x="6849070" y="24022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03" name="Google Shape;103;p13"/>
          <p:cNvSpPr txBox="1"/>
          <p:nvPr>
            <p:ph idx="15" type="subTitle"/>
          </p:nvPr>
        </p:nvSpPr>
        <p:spPr>
          <a:xfrm>
            <a:off x="6849070" y="32684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4" name="Google Shape;104;p13"/>
          <p:cNvSpPr txBox="1"/>
          <p:nvPr>
            <p:ph idx="16" type="subTitle"/>
          </p:nvPr>
        </p:nvSpPr>
        <p:spPr>
          <a:xfrm>
            <a:off x="6849070" y="37989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3_1_1">
    <p:bg>
      <p:bgPr>
        <a:solidFill>
          <a:schemeClr val="accent3"/>
        </a:solidFill>
      </p:bgPr>
    </p:bg>
    <p:spTree>
      <p:nvGrpSpPr>
        <p:cNvPr id="105" name="Shape 105"/>
        <p:cNvGrpSpPr/>
        <p:nvPr/>
      </p:nvGrpSpPr>
      <p:grpSpPr>
        <a:xfrm>
          <a:off x="0" y="0"/>
          <a:ext cx="0" cy="0"/>
          <a:chOff x="0" y="0"/>
          <a:chExt cx="0" cy="0"/>
        </a:xfrm>
      </p:grpSpPr>
      <p:sp>
        <p:nvSpPr>
          <p:cNvPr id="106" name="Google Shape;106;p14"/>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08" name="Google Shape;108;p1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09" name="Google Shape;109;p14"/>
          <p:cNvSpPr txBox="1"/>
          <p:nvPr>
            <p:ph type="title"/>
          </p:nvPr>
        </p:nvSpPr>
        <p:spPr>
          <a:xfrm>
            <a:off x="457200" y="428631"/>
            <a:ext cx="41166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rgbClr val="0F0F0F"/>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110" name="Google Shape;110;p14"/>
          <p:cNvSpPr txBox="1"/>
          <p:nvPr>
            <p:ph idx="2" type="subTitle"/>
          </p:nvPr>
        </p:nvSpPr>
        <p:spPr>
          <a:xfrm>
            <a:off x="4572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1" name="Google Shape;111;p14"/>
          <p:cNvSpPr txBox="1"/>
          <p:nvPr>
            <p:ph idx="3" type="subTitle"/>
          </p:nvPr>
        </p:nvSpPr>
        <p:spPr>
          <a:xfrm>
            <a:off x="4572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2" name="Google Shape;112;p14"/>
          <p:cNvSpPr txBox="1"/>
          <p:nvPr>
            <p:ph idx="4" type="subTitle"/>
          </p:nvPr>
        </p:nvSpPr>
        <p:spPr>
          <a:xfrm>
            <a:off x="4572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3" name="Google Shape;113;p14"/>
          <p:cNvSpPr txBox="1"/>
          <p:nvPr>
            <p:ph idx="5" type="subTitle"/>
          </p:nvPr>
        </p:nvSpPr>
        <p:spPr>
          <a:xfrm>
            <a:off x="4572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4" name="Google Shape;114;p14"/>
          <p:cNvSpPr txBox="1"/>
          <p:nvPr>
            <p:ph idx="6" type="subTitle"/>
          </p:nvPr>
        </p:nvSpPr>
        <p:spPr>
          <a:xfrm>
            <a:off x="26271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5" name="Google Shape;115;p14"/>
          <p:cNvSpPr txBox="1"/>
          <p:nvPr>
            <p:ph idx="7" type="subTitle"/>
          </p:nvPr>
        </p:nvSpPr>
        <p:spPr>
          <a:xfrm>
            <a:off x="26271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6" name="Google Shape;116;p14"/>
          <p:cNvSpPr txBox="1"/>
          <p:nvPr>
            <p:ph idx="8" type="subTitle"/>
          </p:nvPr>
        </p:nvSpPr>
        <p:spPr>
          <a:xfrm>
            <a:off x="45720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7" name="Google Shape;117;p14"/>
          <p:cNvSpPr txBox="1"/>
          <p:nvPr>
            <p:ph idx="9" type="subTitle"/>
          </p:nvPr>
        </p:nvSpPr>
        <p:spPr>
          <a:xfrm>
            <a:off x="45720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8" name="Google Shape;118;p14"/>
          <p:cNvSpPr txBox="1"/>
          <p:nvPr>
            <p:ph idx="13" type="subTitle"/>
          </p:nvPr>
        </p:nvSpPr>
        <p:spPr>
          <a:xfrm>
            <a:off x="674365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9" name="Google Shape;119;p14"/>
          <p:cNvSpPr txBox="1"/>
          <p:nvPr>
            <p:ph idx="14" type="subTitle"/>
          </p:nvPr>
        </p:nvSpPr>
        <p:spPr>
          <a:xfrm>
            <a:off x="674365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0" name="Google Shape;120;p14"/>
          <p:cNvSpPr txBox="1"/>
          <p:nvPr>
            <p:ph idx="15" type="subTitle"/>
          </p:nvPr>
        </p:nvSpPr>
        <p:spPr>
          <a:xfrm>
            <a:off x="26271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1" name="Google Shape;121;p14"/>
          <p:cNvSpPr txBox="1"/>
          <p:nvPr>
            <p:ph idx="16" type="subTitle"/>
          </p:nvPr>
        </p:nvSpPr>
        <p:spPr>
          <a:xfrm>
            <a:off x="26271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2" name="Google Shape;122;p14"/>
          <p:cNvSpPr txBox="1"/>
          <p:nvPr>
            <p:ph idx="17" type="subTitle"/>
          </p:nvPr>
        </p:nvSpPr>
        <p:spPr>
          <a:xfrm>
            <a:off x="45720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3" name="Google Shape;123;p14"/>
          <p:cNvSpPr txBox="1"/>
          <p:nvPr>
            <p:ph idx="18" type="subTitle"/>
          </p:nvPr>
        </p:nvSpPr>
        <p:spPr>
          <a:xfrm>
            <a:off x="45720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4" name="Google Shape;124;p14"/>
          <p:cNvSpPr txBox="1"/>
          <p:nvPr>
            <p:ph idx="19" type="subTitle"/>
          </p:nvPr>
        </p:nvSpPr>
        <p:spPr>
          <a:xfrm>
            <a:off x="674365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5" name="Google Shape;125;p14"/>
          <p:cNvSpPr txBox="1"/>
          <p:nvPr>
            <p:ph idx="20" type="subTitle"/>
          </p:nvPr>
        </p:nvSpPr>
        <p:spPr>
          <a:xfrm>
            <a:off x="674365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3">
  <p:cSld name="CUSTOM_3_1_1_1">
    <p:bg>
      <p:bgPr>
        <a:solidFill>
          <a:schemeClr val="dk2"/>
        </a:solidFill>
      </p:bgPr>
    </p:bg>
    <p:spTree>
      <p:nvGrpSpPr>
        <p:cNvPr id="126" name="Shape 126"/>
        <p:cNvGrpSpPr/>
        <p:nvPr/>
      </p:nvGrpSpPr>
      <p:grpSpPr>
        <a:xfrm>
          <a:off x="0" y="0"/>
          <a:ext cx="0" cy="0"/>
          <a:chOff x="0" y="0"/>
          <a:chExt cx="0" cy="0"/>
        </a:xfrm>
      </p:grpSpPr>
      <p:sp>
        <p:nvSpPr>
          <p:cNvPr id="127" name="Google Shape;127;p15"/>
          <p:cNvSpPr txBox="1"/>
          <p:nvPr>
            <p:ph idx="1" type="subTitle"/>
          </p:nvPr>
        </p:nvSpPr>
        <p:spPr>
          <a:xfrm>
            <a:off x="176445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a:spcBef>
                <a:spcPts val="120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128" name="Google Shape;128;p15"/>
          <p:cNvSpPr txBox="1"/>
          <p:nvPr>
            <p:ph idx="2" type="subTitle"/>
          </p:nvPr>
        </p:nvSpPr>
        <p:spPr>
          <a:xfrm>
            <a:off x="386670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9" name="Google Shape;129;p15"/>
          <p:cNvSpPr txBox="1"/>
          <p:nvPr>
            <p:ph idx="3" type="subTitle"/>
          </p:nvPr>
        </p:nvSpPr>
        <p:spPr>
          <a:xfrm>
            <a:off x="596895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0" name="Google Shape;130;p15"/>
          <p:cNvSpPr txBox="1"/>
          <p:nvPr>
            <p:ph idx="4" type="subTitle"/>
          </p:nvPr>
        </p:nvSpPr>
        <p:spPr>
          <a:xfrm>
            <a:off x="176445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1" name="Google Shape;131;p15"/>
          <p:cNvSpPr txBox="1"/>
          <p:nvPr>
            <p:ph idx="5" type="subTitle"/>
          </p:nvPr>
        </p:nvSpPr>
        <p:spPr>
          <a:xfrm>
            <a:off x="38667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2" name="Google Shape;132;p15"/>
          <p:cNvSpPr txBox="1"/>
          <p:nvPr>
            <p:ph idx="6" type="subTitle"/>
          </p:nvPr>
        </p:nvSpPr>
        <p:spPr>
          <a:xfrm>
            <a:off x="596895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3" name="Google Shape;133;p15"/>
          <p:cNvSpPr/>
          <p:nvPr>
            <p:ph idx="7" type="pic"/>
          </p:nvPr>
        </p:nvSpPr>
        <p:spPr>
          <a:xfrm>
            <a:off x="1764450" y="1203700"/>
            <a:ext cx="1410600" cy="1368000"/>
          </a:xfrm>
          <a:prstGeom prst="rect">
            <a:avLst/>
          </a:prstGeom>
          <a:noFill/>
          <a:ln>
            <a:noFill/>
          </a:ln>
        </p:spPr>
      </p:sp>
      <p:sp>
        <p:nvSpPr>
          <p:cNvPr id="134" name="Google Shape;134;p15"/>
          <p:cNvSpPr/>
          <p:nvPr>
            <p:ph idx="8" type="pic"/>
          </p:nvPr>
        </p:nvSpPr>
        <p:spPr>
          <a:xfrm>
            <a:off x="3866688" y="1203700"/>
            <a:ext cx="1410600" cy="1368000"/>
          </a:xfrm>
          <a:prstGeom prst="rect">
            <a:avLst/>
          </a:prstGeom>
          <a:noFill/>
          <a:ln>
            <a:noFill/>
          </a:ln>
        </p:spPr>
      </p:sp>
      <p:sp>
        <p:nvSpPr>
          <p:cNvPr id="135" name="Google Shape;135;p15"/>
          <p:cNvSpPr/>
          <p:nvPr>
            <p:ph idx="9" type="pic"/>
          </p:nvPr>
        </p:nvSpPr>
        <p:spPr>
          <a:xfrm>
            <a:off x="5968938" y="1203700"/>
            <a:ext cx="1410600" cy="1368000"/>
          </a:xfrm>
          <a:prstGeom prst="rect">
            <a:avLst/>
          </a:prstGeom>
          <a:noFill/>
          <a:ln>
            <a:noFill/>
          </a:ln>
        </p:spPr>
      </p:sp>
      <p:sp>
        <p:nvSpPr>
          <p:cNvPr id="136" name="Google Shape;136;p15"/>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5"/>
          <p:cNvSpPr txBox="1"/>
          <p:nvPr>
            <p:ph idx="1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38" name="Google Shape;138;p1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39" name="Google Shape;139;p15"/>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40" name="Google Shape;140;p15"/>
          <p:cNvSpPr txBox="1"/>
          <p:nvPr>
            <p:ph idx="14" type="subTitle"/>
          </p:nvPr>
        </p:nvSpPr>
        <p:spPr>
          <a:xfrm>
            <a:off x="176445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1" name="Google Shape;141;p15"/>
          <p:cNvSpPr txBox="1"/>
          <p:nvPr>
            <p:ph idx="15" type="subTitle"/>
          </p:nvPr>
        </p:nvSpPr>
        <p:spPr>
          <a:xfrm>
            <a:off x="38667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2" name="Google Shape;142;p15"/>
          <p:cNvSpPr txBox="1"/>
          <p:nvPr>
            <p:ph idx="16" type="subTitle"/>
          </p:nvPr>
        </p:nvSpPr>
        <p:spPr>
          <a:xfrm>
            <a:off x="596895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4">
  <p:cSld name="CUSTOM_3_1_1_1_1">
    <p:bg>
      <p:bgPr>
        <a:solidFill>
          <a:schemeClr val="accent3"/>
        </a:solidFill>
      </p:bgPr>
    </p:bg>
    <p:spTree>
      <p:nvGrpSpPr>
        <p:cNvPr id="143" name="Shape 143"/>
        <p:cNvGrpSpPr/>
        <p:nvPr/>
      </p:nvGrpSpPr>
      <p:grpSpPr>
        <a:xfrm>
          <a:off x="0" y="0"/>
          <a:ext cx="0" cy="0"/>
          <a:chOff x="0" y="0"/>
          <a:chExt cx="0" cy="0"/>
        </a:xfrm>
      </p:grpSpPr>
      <p:sp>
        <p:nvSpPr>
          <p:cNvPr id="144" name="Google Shape;144;p16"/>
          <p:cNvSpPr txBox="1"/>
          <p:nvPr>
            <p:ph idx="1" type="subTitle"/>
          </p:nvPr>
        </p:nvSpPr>
        <p:spPr>
          <a:xfrm>
            <a:off x="4572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5" name="Google Shape;145;p16"/>
          <p:cNvSpPr txBox="1"/>
          <p:nvPr>
            <p:ph idx="2" type="subTitle"/>
          </p:nvPr>
        </p:nvSpPr>
        <p:spPr>
          <a:xfrm>
            <a:off x="26295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6" name="Google Shape;146;p16"/>
          <p:cNvSpPr txBox="1"/>
          <p:nvPr>
            <p:ph idx="3" type="subTitle"/>
          </p:nvPr>
        </p:nvSpPr>
        <p:spPr>
          <a:xfrm>
            <a:off x="48018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7" name="Google Shape;147;p16"/>
          <p:cNvSpPr txBox="1"/>
          <p:nvPr>
            <p:ph idx="4" type="subTitle"/>
          </p:nvPr>
        </p:nvSpPr>
        <p:spPr>
          <a:xfrm>
            <a:off x="4572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8" name="Google Shape;148;p16"/>
          <p:cNvSpPr txBox="1"/>
          <p:nvPr>
            <p:ph idx="5" type="subTitle"/>
          </p:nvPr>
        </p:nvSpPr>
        <p:spPr>
          <a:xfrm>
            <a:off x="26295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9" name="Google Shape;149;p16"/>
          <p:cNvSpPr txBox="1"/>
          <p:nvPr>
            <p:ph idx="6" type="subTitle"/>
          </p:nvPr>
        </p:nvSpPr>
        <p:spPr>
          <a:xfrm>
            <a:off x="48018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0" name="Google Shape;150;p16"/>
          <p:cNvSpPr/>
          <p:nvPr>
            <p:ph idx="7" type="pic"/>
          </p:nvPr>
        </p:nvSpPr>
        <p:spPr>
          <a:xfrm>
            <a:off x="457200" y="1203700"/>
            <a:ext cx="1410600" cy="1368000"/>
          </a:xfrm>
          <a:prstGeom prst="rect">
            <a:avLst/>
          </a:prstGeom>
          <a:noFill/>
          <a:ln>
            <a:noFill/>
          </a:ln>
        </p:spPr>
      </p:sp>
      <p:sp>
        <p:nvSpPr>
          <p:cNvPr id="151" name="Google Shape;151;p16"/>
          <p:cNvSpPr/>
          <p:nvPr>
            <p:ph idx="8" type="pic"/>
          </p:nvPr>
        </p:nvSpPr>
        <p:spPr>
          <a:xfrm>
            <a:off x="2629488" y="1203700"/>
            <a:ext cx="1410600" cy="1368000"/>
          </a:xfrm>
          <a:prstGeom prst="rect">
            <a:avLst/>
          </a:prstGeom>
          <a:noFill/>
          <a:ln>
            <a:noFill/>
          </a:ln>
        </p:spPr>
      </p:sp>
      <p:sp>
        <p:nvSpPr>
          <p:cNvPr id="152" name="Google Shape;152;p16"/>
          <p:cNvSpPr/>
          <p:nvPr>
            <p:ph idx="9" type="pic"/>
          </p:nvPr>
        </p:nvSpPr>
        <p:spPr>
          <a:xfrm>
            <a:off x="4801788" y="1203700"/>
            <a:ext cx="1410600" cy="1368000"/>
          </a:xfrm>
          <a:prstGeom prst="rect">
            <a:avLst/>
          </a:prstGeom>
          <a:noFill/>
          <a:ln>
            <a:noFill/>
          </a:ln>
        </p:spPr>
      </p:sp>
      <p:sp>
        <p:nvSpPr>
          <p:cNvPr id="153" name="Google Shape;153;p16"/>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6"/>
          <p:cNvSpPr txBox="1"/>
          <p:nvPr>
            <p:ph idx="1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55" name="Google Shape;155;p16"/>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56" name="Google Shape;156;p16"/>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57" name="Google Shape;157;p16"/>
          <p:cNvSpPr txBox="1"/>
          <p:nvPr>
            <p:ph idx="14" type="subTitle"/>
          </p:nvPr>
        </p:nvSpPr>
        <p:spPr>
          <a:xfrm>
            <a:off x="4572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8" name="Google Shape;158;p16"/>
          <p:cNvSpPr txBox="1"/>
          <p:nvPr>
            <p:ph idx="15" type="subTitle"/>
          </p:nvPr>
        </p:nvSpPr>
        <p:spPr>
          <a:xfrm>
            <a:off x="26295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9" name="Google Shape;159;p16"/>
          <p:cNvSpPr txBox="1"/>
          <p:nvPr>
            <p:ph idx="16" type="subTitle"/>
          </p:nvPr>
        </p:nvSpPr>
        <p:spPr>
          <a:xfrm>
            <a:off x="48018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0" name="Google Shape;160;p16"/>
          <p:cNvSpPr txBox="1"/>
          <p:nvPr>
            <p:ph idx="17" type="subTitle"/>
          </p:nvPr>
        </p:nvSpPr>
        <p:spPr>
          <a:xfrm>
            <a:off x="69741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1" name="Google Shape;161;p16"/>
          <p:cNvSpPr txBox="1"/>
          <p:nvPr>
            <p:ph idx="18" type="subTitle"/>
          </p:nvPr>
        </p:nvSpPr>
        <p:spPr>
          <a:xfrm>
            <a:off x="69741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2" name="Google Shape;162;p16"/>
          <p:cNvSpPr/>
          <p:nvPr>
            <p:ph idx="19" type="pic"/>
          </p:nvPr>
        </p:nvSpPr>
        <p:spPr>
          <a:xfrm>
            <a:off x="6974088" y="1203700"/>
            <a:ext cx="1410600" cy="1368000"/>
          </a:xfrm>
          <a:prstGeom prst="rect">
            <a:avLst/>
          </a:prstGeom>
          <a:noFill/>
          <a:ln>
            <a:noFill/>
          </a:ln>
        </p:spPr>
      </p:sp>
      <p:sp>
        <p:nvSpPr>
          <p:cNvPr id="163" name="Google Shape;163;p16"/>
          <p:cNvSpPr txBox="1"/>
          <p:nvPr>
            <p:ph idx="20" type="subTitle"/>
          </p:nvPr>
        </p:nvSpPr>
        <p:spPr>
          <a:xfrm>
            <a:off x="69741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4 (Variation)">
  <p:cSld name="CUSTOM_3_1_1_1_1_1">
    <p:bg>
      <p:bgPr>
        <a:solidFill>
          <a:schemeClr val="accent3"/>
        </a:solidFill>
      </p:bgPr>
    </p:bg>
    <p:spTree>
      <p:nvGrpSpPr>
        <p:cNvPr id="164" name="Shape 164"/>
        <p:cNvGrpSpPr/>
        <p:nvPr/>
      </p:nvGrpSpPr>
      <p:grpSpPr>
        <a:xfrm>
          <a:off x="0" y="0"/>
          <a:ext cx="0" cy="0"/>
          <a:chOff x="0" y="0"/>
          <a:chExt cx="0" cy="0"/>
        </a:xfrm>
      </p:grpSpPr>
      <p:sp>
        <p:nvSpPr>
          <p:cNvPr id="165" name="Google Shape;165;p17"/>
          <p:cNvSpPr txBox="1"/>
          <p:nvPr>
            <p:ph idx="1" type="subTitle"/>
          </p:nvPr>
        </p:nvSpPr>
        <p:spPr>
          <a:xfrm>
            <a:off x="2126450" y="12891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6" name="Google Shape;166;p17"/>
          <p:cNvSpPr txBox="1"/>
          <p:nvPr>
            <p:ph idx="2" type="subTitle"/>
          </p:nvPr>
        </p:nvSpPr>
        <p:spPr>
          <a:xfrm>
            <a:off x="2126450" y="1621824"/>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7" name="Google Shape;167;p17"/>
          <p:cNvSpPr/>
          <p:nvPr>
            <p:ph idx="3" type="pic"/>
          </p:nvPr>
        </p:nvSpPr>
        <p:spPr>
          <a:xfrm>
            <a:off x="457200" y="1203700"/>
            <a:ext cx="1410600" cy="1368000"/>
          </a:xfrm>
          <a:prstGeom prst="rect">
            <a:avLst/>
          </a:prstGeom>
          <a:noFill/>
          <a:ln>
            <a:noFill/>
          </a:ln>
        </p:spPr>
      </p:sp>
      <p:sp>
        <p:nvSpPr>
          <p:cNvPr id="168" name="Google Shape;168;p17"/>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17"/>
          <p:cNvSpPr txBox="1"/>
          <p:nvPr>
            <p:ph idx="4"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70" name="Google Shape;170;p17"/>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71" name="Google Shape;171;p17"/>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72" name="Google Shape;172;p17"/>
          <p:cNvSpPr txBox="1"/>
          <p:nvPr>
            <p:ph idx="5" type="subTitle"/>
          </p:nvPr>
        </p:nvSpPr>
        <p:spPr>
          <a:xfrm>
            <a:off x="2126450" y="2038150"/>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3" name="Google Shape;173;p17"/>
          <p:cNvSpPr txBox="1"/>
          <p:nvPr>
            <p:ph idx="6" type="subTitle"/>
          </p:nvPr>
        </p:nvSpPr>
        <p:spPr>
          <a:xfrm>
            <a:off x="6371100" y="12891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4" name="Google Shape;174;p17"/>
          <p:cNvSpPr txBox="1"/>
          <p:nvPr>
            <p:ph idx="7" type="subTitle"/>
          </p:nvPr>
        </p:nvSpPr>
        <p:spPr>
          <a:xfrm>
            <a:off x="6371100" y="1621824"/>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5" name="Google Shape;175;p17"/>
          <p:cNvSpPr/>
          <p:nvPr>
            <p:ph idx="8" type="pic"/>
          </p:nvPr>
        </p:nvSpPr>
        <p:spPr>
          <a:xfrm>
            <a:off x="4701850" y="1203700"/>
            <a:ext cx="1410600" cy="1368000"/>
          </a:xfrm>
          <a:prstGeom prst="rect">
            <a:avLst/>
          </a:prstGeom>
          <a:noFill/>
          <a:ln>
            <a:noFill/>
          </a:ln>
        </p:spPr>
      </p:sp>
      <p:sp>
        <p:nvSpPr>
          <p:cNvPr id="176" name="Google Shape;176;p17"/>
          <p:cNvSpPr txBox="1"/>
          <p:nvPr>
            <p:ph idx="9" type="subTitle"/>
          </p:nvPr>
        </p:nvSpPr>
        <p:spPr>
          <a:xfrm>
            <a:off x="6371100" y="2038150"/>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7" name="Google Shape;177;p17"/>
          <p:cNvSpPr txBox="1"/>
          <p:nvPr>
            <p:ph idx="13" type="subTitle"/>
          </p:nvPr>
        </p:nvSpPr>
        <p:spPr>
          <a:xfrm>
            <a:off x="6371100" y="3018863"/>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8" name="Google Shape;178;p17"/>
          <p:cNvSpPr txBox="1"/>
          <p:nvPr>
            <p:ph idx="14" type="subTitle"/>
          </p:nvPr>
        </p:nvSpPr>
        <p:spPr>
          <a:xfrm>
            <a:off x="6371100" y="3351587"/>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9" name="Google Shape;179;p17"/>
          <p:cNvSpPr/>
          <p:nvPr>
            <p:ph idx="15" type="pic"/>
          </p:nvPr>
        </p:nvSpPr>
        <p:spPr>
          <a:xfrm>
            <a:off x="4701850" y="2933463"/>
            <a:ext cx="1410600" cy="1368000"/>
          </a:xfrm>
          <a:prstGeom prst="rect">
            <a:avLst/>
          </a:prstGeom>
          <a:noFill/>
          <a:ln>
            <a:noFill/>
          </a:ln>
        </p:spPr>
      </p:sp>
      <p:sp>
        <p:nvSpPr>
          <p:cNvPr id="180" name="Google Shape;180;p17"/>
          <p:cNvSpPr txBox="1"/>
          <p:nvPr>
            <p:ph idx="16" type="subTitle"/>
          </p:nvPr>
        </p:nvSpPr>
        <p:spPr>
          <a:xfrm>
            <a:off x="6371100" y="3767913"/>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1" name="Google Shape;181;p17"/>
          <p:cNvSpPr txBox="1"/>
          <p:nvPr>
            <p:ph idx="17" type="subTitle"/>
          </p:nvPr>
        </p:nvSpPr>
        <p:spPr>
          <a:xfrm>
            <a:off x="2126450" y="3018863"/>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2" name="Google Shape;182;p17"/>
          <p:cNvSpPr txBox="1"/>
          <p:nvPr>
            <p:ph idx="18" type="subTitle"/>
          </p:nvPr>
        </p:nvSpPr>
        <p:spPr>
          <a:xfrm>
            <a:off x="2126450" y="3351587"/>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3" name="Google Shape;183;p17"/>
          <p:cNvSpPr/>
          <p:nvPr>
            <p:ph idx="19" type="pic"/>
          </p:nvPr>
        </p:nvSpPr>
        <p:spPr>
          <a:xfrm>
            <a:off x="457200" y="2933463"/>
            <a:ext cx="1410600" cy="1368000"/>
          </a:xfrm>
          <a:prstGeom prst="rect">
            <a:avLst/>
          </a:prstGeom>
          <a:noFill/>
          <a:ln>
            <a:noFill/>
          </a:ln>
        </p:spPr>
      </p:sp>
      <p:sp>
        <p:nvSpPr>
          <p:cNvPr id="184" name="Google Shape;184;p17"/>
          <p:cNvSpPr txBox="1"/>
          <p:nvPr>
            <p:ph idx="20" type="subTitle"/>
          </p:nvPr>
        </p:nvSpPr>
        <p:spPr>
          <a:xfrm>
            <a:off x="2126450" y="3767913"/>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6">
  <p:cSld name="CUSTOM_3_1_1_1_1_1_1">
    <p:bg>
      <p:bgPr>
        <a:solidFill>
          <a:schemeClr val="accent3"/>
        </a:solidFill>
      </p:bgPr>
    </p:bg>
    <p:spTree>
      <p:nvGrpSpPr>
        <p:cNvPr id="185" name="Shape 185"/>
        <p:cNvGrpSpPr/>
        <p:nvPr/>
      </p:nvGrpSpPr>
      <p:grpSpPr>
        <a:xfrm>
          <a:off x="0" y="0"/>
          <a:ext cx="0" cy="0"/>
          <a:chOff x="0" y="0"/>
          <a:chExt cx="0" cy="0"/>
        </a:xfrm>
      </p:grpSpPr>
      <p:sp>
        <p:nvSpPr>
          <p:cNvPr id="186" name="Google Shape;186;p18"/>
          <p:cNvSpPr/>
          <p:nvPr>
            <p:ph idx="2" type="pic"/>
          </p:nvPr>
        </p:nvSpPr>
        <p:spPr>
          <a:xfrm>
            <a:off x="457200" y="2287538"/>
            <a:ext cx="998400" cy="968400"/>
          </a:xfrm>
          <a:prstGeom prst="rect">
            <a:avLst/>
          </a:prstGeom>
          <a:noFill/>
          <a:ln>
            <a:noFill/>
          </a:ln>
        </p:spPr>
      </p:sp>
      <p:sp>
        <p:nvSpPr>
          <p:cNvPr id="187" name="Google Shape;187;p18"/>
          <p:cNvSpPr/>
          <p:nvPr>
            <p:ph idx="3" type="pic"/>
          </p:nvPr>
        </p:nvSpPr>
        <p:spPr>
          <a:xfrm>
            <a:off x="457200" y="3371413"/>
            <a:ext cx="998400" cy="968400"/>
          </a:xfrm>
          <a:prstGeom prst="rect">
            <a:avLst/>
          </a:prstGeom>
          <a:noFill/>
          <a:ln>
            <a:noFill/>
          </a:ln>
        </p:spPr>
      </p:sp>
      <p:sp>
        <p:nvSpPr>
          <p:cNvPr id="188" name="Google Shape;188;p18"/>
          <p:cNvSpPr/>
          <p:nvPr>
            <p:ph idx="4" type="pic"/>
          </p:nvPr>
        </p:nvSpPr>
        <p:spPr>
          <a:xfrm>
            <a:off x="457200" y="1203700"/>
            <a:ext cx="998400" cy="968400"/>
          </a:xfrm>
          <a:prstGeom prst="rect">
            <a:avLst/>
          </a:prstGeom>
          <a:noFill/>
          <a:ln>
            <a:noFill/>
          </a:ln>
        </p:spPr>
      </p:sp>
      <p:sp>
        <p:nvSpPr>
          <p:cNvPr id="189" name="Google Shape;189;p18"/>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1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91" name="Google Shape;191;p1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92" name="Google Shape;192;p18"/>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93" name="Google Shape;193;p18"/>
          <p:cNvSpPr txBox="1"/>
          <p:nvPr>
            <p:ph idx="5" type="subTitle"/>
          </p:nvPr>
        </p:nvSpPr>
        <p:spPr>
          <a:xfrm>
            <a:off x="1662675" y="14570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4" name="Google Shape;194;p18"/>
          <p:cNvSpPr txBox="1"/>
          <p:nvPr>
            <p:ph idx="6" type="subTitle"/>
          </p:nvPr>
        </p:nvSpPr>
        <p:spPr>
          <a:xfrm>
            <a:off x="1662675" y="17648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5" name="Google Shape;195;p18"/>
          <p:cNvSpPr txBox="1"/>
          <p:nvPr>
            <p:ph idx="7" type="subTitle"/>
          </p:nvPr>
        </p:nvSpPr>
        <p:spPr>
          <a:xfrm>
            <a:off x="1662675" y="25409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6" name="Google Shape;196;p18"/>
          <p:cNvSpPr txBox="1"/>
          <p:nvPr>
            <p:ph idx="8" type="subTitle"/>
          </p:nvPr>
        </p:nvSpPr>
        <p:spPr>
          <a:xfrm>
            <a:off x="1662675" y="284870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7" name="Google Shape;197;p18"/>
          <p:cNvSpPr txBox="1"/>
          <p:nvPr>
            <p:ph idx="9" type="subTitle"/>
          </p:nvPr>
        </p:nvSpPr>
        <p:spPr>
          <a:xfrm>
            <a:off x="1662675" y="36247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8" name="Google Shape;198;p18"/>
          <p:cNvSpPr txBox="1"/>
          <p:nvPr>
            <p:ph idx="13" type="subTitle"/>
          </p:nvPr>
        </p:nvSpPr>
        <p:spPr>
          <a:xfrm>
            <a:off x="1662675" y="39325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9" name="Google Shape;199;p18"/>
          <p:cNvSpPr/>
          <p:nvPr>
            <p:ph idx="14" type="pic"/>
          </p:nvPr>
        </p:nvSpPr>
        <p:spPr>
          <a:xfrm>
            <a:off x="4572000" y="2287538"/>
            <a:ext cx="998400" cy="968400"/>
          </a:xfrm>
          <a:prstGeom prst="rect">
            <a:avLst/>
          </a:prstGeom>
          <a:noFill/>
          <a:ln>
            <a:noFill/>
          </a:ln>
        </p:spPr>
      </p:sp>
      <p:sp>
        <p:nvSpPr>
          <p:cNvPr id="200" name="Google Shape;200;p18"/>
          <p:cNvSpPr/>
          <p:nvPr>
            <p:ph idx="15" type="pic"/>
          </p:nvPr>
        </p:nvSpPr>
        <p:spPr>
          <a:xfrm>
            <a:off x="4572000" y="3371413"/>
            <a:ext cx="998400" cy="968400"/>
          </a:xfrm>
          <a:prstGeom prst="rect">
            <a:avLst/>
          </a:prstGeom>
          <a:noFill/>
          <a:ln>
            <a:noFill/>
          </a:ln>
        </p:spPr>
      </p:sp>
      <p:sp>
        <p:nvSpPr>
          <p:cNvPr id="201" name="Google Shape;201;p18"/>
          <p:cNvSpPr/>
          <p:nvPr>
            <p:ph idx="16" type="pic"/>
          </p:nvPr>
        </p:nvSpPr>
        <p:spPr>
          <a:xfrm>
            <a:off x="4572000" y="1203700"/>
            <a:ext cx="998400" cy="968400"/>
          </a:xfrm>
          <a:prstGeom prst="rect">
            <a:avLst/>
          </a:prstGeom>
          <a:noFill/>
          <a:ln>
            <a:noFill/>
          </a:ln>
        </p:spPr>
      </p:sp>
      <p:sp>
        <p:nvSpPr>
          <p:cNvPr id="202" name="Google Shape;202;p18"/>
          <p:cNvSpPr txBox="1"/>
          <p:nvPr>
            <p:ph idx="17" type="subTitle"/>
          </p:nvPr>
        </p:nvSpPr>
        <p:spPr>
          <a:xfrm>
            <a:off x="5777475" y="14570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3" name="Google Shape;203;p18"/>
          <p:cNvSpPr txBox="1"/>
          <p:nvPr>
            <p:ph idx="18" type="subTitle"/>
          </p:nvPr>
        </p:nvSpPr>
        <p:spPr>
          <a:xfrm>
            <a:off x="5777475" y="17648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4" name="Google Shape;204;p18"/>
          <p:cNvSpPr txBox="1"/>
          <p:nvPr>
            <p:ph idx="19" type="subTitle"/>
          </p:nvPr>
        </p:nvSpPr>
        <p:spPr>
          <a:xfrm>
            <a:off x="5777475" y="25409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5" name="Google Shape;205;p18"/>
          <p:cNvSpPr txBox="1"/>
          <p:nvPr>
            <p:ph idx="20" type="subTitle"/>
          </p:nvPr>
        </p:nvSpPr>
        <p:spPr>
          <a:xfrm>
            <a:off x="5777475" y="284870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6" name="Google Shape;206;p18"/>
          <p:cNvSpPr txBox="1"/>
          <p:nvPr>
            <p:ph idx="21" type="subTitle"/>
          </p:nvPr>
        </p:nvSpPr>
        <p:spPr>
          <a:xfrm>
            <a:off x="5777475" y="36247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7" name="Google Shape;207;p18"/>
          <p:cNvSpPr txBox="1"/>
          <p:nvPr>
            <p:ph idx="22" type="subTitle"/>
          </p:nvPr>
        </p:nvSpPr>
        <p:spPr>
          <a:xfrm>
            <a:off x="5777475" y="39325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9">
  <p:cSld name="CUSTOM_3_1_1_1_1_1_1_1">
    <p:bg>
      <p:bgPr>
        <a:solidFill>
          <a:schemeClr val="dk1"/>
        </a:solidFill>
      </p:bgPr>
    </p:bg>
    <p:spTree>
      <p:nvGrpSpPr>
        <p:cNvPr id="208" name="Shape 208"/>
        <p:cNvGrpSpPr/>
        <p:nvPr/>
      </p:nvGrpSpPr>
      <p:grpSpPr>
        <a:xfrm>
          <a:off x="0" y="0"/>
          <a:ext cx="0" cy="0"/>
          <a:chOff x="0" y="0"/>
          <a:chExt cx="0" cy="0"/>
        </a:xfrm>
      </p:grpSpPr>
      <p:sp>
        <p:nvSpPr>
          <p:cNvPr id="209" name="Google Shape;209;p19"/>
          <p:cNvSpPr/>
          <p:nvPr>
            <p:ph idx="2" type="pic"/>
          </p:nvPr>
        </p:nvSpPr>
        <p:spPr>
          <a:xfrm>
            <a:off x="457200" y="1083450"/>
            <a:ext cx="1034100" cy="1002900"/>
          </a:xfrm>
          <a:prstGeom prst="rect">
            <a:avLst/>
          </a:prstGeom>
          <a:noFill/>
          <a:ln>
            <a:noFill/>
          </a:ln>
        </p:spPr>
      </p:sp>
      <p:sp>
        <p:nvSpPr>
          <p:cNvPr id="210" name="Google Shape;210;p19"/>
          <p:cNvSpPr/>
          <p:nvPr>
            <p:ph idx="3" type="pic"/>
          </p:nvPr>
        </p:nvSpPr>
        <p:spPr>
          <a:xfrm>
            <a:off x="457200" y="2270125"/>
            <a:ext cx="1034100" cy="1002900"/>
          </a:xfrm>
          <a:prstGeom prst="rect">
            <a:avLst/>
          </a:prstGeom>
          <a:noFill/>
          <a:ln>
            <a:noFill/>
          </a:ln>
        </p:spPr>
      </p:sp>
      <p:sp>
        <p:nvSpPr>
          <p:cNvPr id="211" name="Google Shape;211;p19"/>
          <p:cNvSpPr/>
          <p:nvPr>
            <p:ph idx="4" type="pic"/>
          </p:nvPr>
        </p:nvSpPr>
        <p:spPr>
          <a:xfrm>
            <a:off x="457200" y="3456800"/>
            <a:ext cx="1034100" cy="1002900"/>
          </a:xfrm>
          <a:prstGeom prst="rect">
            <a:avLst/>
          </a:prstGeom>
          <a:noFill/>
          <a:ln>
            <a:noFill/>
          </a:ln>
        </p:spPr>
      </p:sp>
      <p:sp>
        <p:nvSpPr>
          <p:cNvPr id="212" name="Google Shape;212;p19"/>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1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4" name="Google Shape;214;p19"/>
          <p:cNvSpPr txBox="1"/>
          <p:nvPr>
            <p:ph type="title"/>
          </p:nvPr>
        </p:nvSpPr>
        <p:spPr>
          <a:xfrm>
            <a:off x="457200" y="41970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000">
                <a:solidFill>
                  <a:schemeClr val="lt1"/>
                </a:solidFill>
              </a:defRPr>
            </a:lvl1pPr>
            <a:lvl2pPr lvl="1" rtl="0">
              <a:spcBef>
                <a:spcPts val="0"/>
              </a:spcBef>
              <a:spcAft>
                <a:spcPts val="0"/>
              </a:spcAft>
              <a:buClr>
                <a:schemeClr val="lt1"/>
              </a:buClr>
              <a:buSzPts val="2800"/>
              <a:buNone/>
              <a:defRPr>
                <a:solidFill>
                  <a:schemeClr val="lt1"/>
                </a:solidFill>
                <a:latin typeface="Lora"/>
                <a:ea typeface="Lora"/>
                <a:cs typeface="Lora"/>
                <a:sym typeface="Lora"/>
              </a:defRPr>
            </a:lvl2pPr>
            <a:lvl3pPr lvl="2" rtl="0">
              <a:spcBef>
                <a:spcPts val="0"/>
              </a:spcBef>
              <a:spcAft>
                <a:spcPts val="0"/>
              </a:spcAft>
              <a:buClr>
                <a:schemeClr val="lt1"/>
              </a:buClr>
              <a:buSzPts val="2800"/>
              <a:buNone/>
              <a:defRPr>
                <a:solidFill>
                  <a:schemeClr val="lt1"/>
                </a:solidFill>
                <a:latin typeface="Lora"/>
                <a:ea typeface="Lora"/>
                <a:cs typeface="Lora"/>
                <a:sym typeface="Lora"/>
              </a:defRPr>
            </a:lvl3pPr>
            <a:lvl4pPr lvl="3" rtl="0">
              <a:spcBef>
                <a:spcPts val="0"/>
              </a:spcBef>
              <a:spcAft>
                <a:spcPts val="0"/>
              </a:spcAft>
              <a:buClr>
                <a:schemeClr val="lt1"/>
              </a:buClr>
              <a:buSzPts val="2800"/>
              <a:buNone/>
              <a:defRPr>
                <a:solidFill>
                  <a:schemeClr val="lt1"/>
                </a:solidFill>
                <a:latin typeface="Lora"/>
                <a:ea typeface="Lora"/>
                <a:cs typeface="Lora"/>
                <a:sym typeface="Lora"/>
              </a:defRPr>
            </a:lvl4pPr>
            <a:lvl5pPr lvl="4" rtl="0">
              <a:spcBef>
                <a:spcPts val="0"/>
              </a:spcBef>
              <a:spcAft>
                <a:spcPts val="0"/>
              </a:spcAft>
              <a:buClr>
                <a:schemeClr val="lt1"/>
              </a:buClr>
              <a:buSzPts val="2800"/>
              <a:buNone/>
              <a:defRPr>
                <a:solidFill>
                  <a:schemeClr val="lt1"/>
                </a:solidFill>
                <a:latin typeface="Lora"/>
                <a:ea typeface="Lora"/>
                <a:cs typeface="Lora"/>
                <a:sym typeface="Lora"/>
              </a:defRPr>
            </a:lvl5pPr>
            <a:lvl6pPr lvl="5" rtl="0">
              <a:spcBef>
                <a:spcPts val="0"/>
              </a:spcBef>
              <a:spcAft>
                <a:spcPts val="0"/>
              </a:spcAft>
              <a:buClr>
                <a:schemeClr val="lt1"/>
              </a:buClr>
              <a:buSzPts val="2800"/>
              <a:buNone/>
              <a:defRPr>
                <a:solidFill>
                  <a:schemeClr val="lt1"/>
                </a:solidFill>
                <a:latin typeface="Lora"/>
                <a:ea typeface="Lora"/>
                <a:cs typeface="Lora"/>
                <a:sym typeface="Lora"/>
              </a:defRPr>
            </a:lvl6pPr>
            <a:lvl7pPr lvl="6" rtl="0">
              <a:spcBef>
                <a:spcPts val="0"/>
              </a:spcBef>
              <a:spcAft>
                <a:spcPts val="0"/>
              </a:spcAft>
              <a:buClr>
                <a:schemeClr val="lt1"/>
              </a:buClr>
              <a:buSzPts val="2800"/>
              <a:buNone/>
              <a:defRPr>
                <a:solidFill>
                  <a:schemeClr val="lt1"/>
                </a:solidFill>
                <a:latin typeface="Lora"/>
                <a:ea typeface="Lora"/>
                <a:cs typeface="Lora"/>
                <a:sym typeface="Lora"/>
              </a:defRPr>
            </a:lvl7pPr>
            <a:lvl8pPr lvl="7" rtl="0">
              <a:spcBef>
                <a:spcPts val="0"/>
              </a:spcBef>
              <a:spcAft>
                <a:spcPts val="0"/>
              </a:spcAft>
              <a:buClr>
                <a:schemeClr val="lt1"/>
              </a:buClr>
              <a:buSzPts val="2800"/>
              <a:buNone/>
              <a:defRPr>
                <a:solidFill>
                  <a:schemeClr val="lt1"/>
                </a:solidFill>
                <a:latin typeface="Lora"/>
                <a:ea typeface="Lora"/>
                <a:cs typeface="Lora"/>
                <a:sym typeface="Lora"/>
              </a:defRPr>
            </a:lvl8pPr>
            <a:lvl9pPr lvl="8" rtl="0">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215" name="Google Shape;215;p19"/>
          <p:cNvSpPr txBox="1"/>
          <p:nvPr>
            <p:ph idx="5" type="subTitle"/>
          </p:nvPr>
        </p:nvSpPr>
        <p:spPr>
          <a:xfrm>
            <a:off x="1635275"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16" name="Google Shape;216;p19"/>
          <p:cNvSpPr txBox="1"/>
          <p:nvPr>
            <p:ph idx="6" type="subTitle"/>
          </p:nvPr>
        </p:nvSpPr>
        <p:spPr>
          <a:xfrm>
            <a:off x="1635275"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7" name="Google Shape;217;p19"/>
          <p:cNvSpPr txBox="1"/>
          <p:nvPr>
            <p:ph idx="7" type="subTitle"/>
          </p:nvPr>
        </p:nvSpPr>
        <p:spPr>
          <a:xfrm>
            <a:off x="1635275"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18" name="Google Shape;218;p19"/>
          <p:cNvSpPr txBox="1"/>
          <p:nvPr>
            <p:ph idx="8" type="subTitle"/>
          </p:nvPr>
        </p:nvSpPr>
        <p:spPr>
          <a:xfrm>
            <a:off x="1635275"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9" name="Google Shape;219;p19"/>
          <p:cNvSpPr txBox="1"/>
          <p:nvPr>
            <p:ph idx="9" type="subTitle"/>
          </p:nvPr>
        </p:nvSpPr>
        <p:spPr>
          <a:xfrm>
            <a:off x="1635275"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0" name="Google Shape;220;p19"/>
          <p:cNvSpPr txBox="1"/>
          <p:nvPr>
            <p:ph idx="13" type="subTitle"/>
          </p:nvPr>
        </p:nvSpPr>
        <p:spPr>
          <a:xfrm>
            <a:off x="1635275"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221" name="Google Shape;221;p19"/>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22" name="Google Shape;222;p19"/>
          <p:cNvSpPr/>
          <p:nvPr>
            <p:ph idx="14" type="pic"/>
          </p:nvPr>
        </p:nvSpPr>
        <p:spPr>
          <a:xfrm>
            <a:off x="3389713" y="1083450"/>
            <a:ext cx="1034100" cy="1002900"/>
          </a:xfrm>
          <a:prstGeom prst="rect">
            <a:avLst/>
          </a:prstGeom>
          <a:noFill/>
          <a:ln>
            <a:noFill/>
          </a:ln>
        </p:spPr>
      </p:sp>
      <p:sp>
        <p:nvSpPr>
          <p:cNvPr id="223" name="Google Shape;223;p19"/>
          <p:cNvSpPr/>
          <p:nvPr>
            <p:ph idx="15" type="pic"/>
          </p:nvPr>
        </p:nvSpPr>
        <p:spPr>
          <a:xfrm>
            <a:off x="3389713" y="2270125"/>
            <a:ext cx="1034100" cy="1002900"/>
          </a:xfrm>
          <a:prstGeom prst="rect">
            <a:avLst/>
          </a:prstGeom>
          <a:noFill/>
          <a:ln>
            <a:noFill/>
          </a:ln>
        </p:spPr>
      </p:sp>
      <p:sp>
        <p:nvSpPr>
          <p:cNvPr id="224" name="Google Shape;224;p19"/>
          <p:cNvSpPr/>
          <p:nvPr>
            <p:ph idx="16" type="pic"/>
          </p:nvPr>
        </p:nvSpPr>
        <p:spPr>
          <a:xfrm>
            <a:off x="3389713" y="3456800"/>
            <a:ext cx="1034100" cy="1002900"/>
          </a:xfrm>
          <a:prstGeom prst="rect">
            <a:avLst/>
          </a:prstGeom>
          <a:noFill/>
          <a:ln>
            <a:noFill/>
          </a:ln>
        </p:spPr>
      </p:sp>
      <p:sp>
        <p:nvSpPr>
          <p:cNvPr id="225" name="Google Shape;225;p19"/>
          <p:cNvSpPr txBox="1"/>
          <p:nvPr>
            <p:ph idx="17" type="subTitle"/>
          </p:nvPr>
        </p:nvSpPr>
        <p:spPr>
          <a:xfrm>
            <a:off x="4567805"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6" name="Google Shape;226;p19"/>
          <p:cNvSpPr txBox="1"/>
          <p:nvPr>
            <p:ph idx="18" type="subTitle"/>
          </p:nvPr>
        </p:nvSpPr>
        <p:spPr>
          <a:xfrm>
            <a:off x="4567805"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27" name="Google Shape;227;p19"/>
          <p:cNvSpPr txBox="1"/>
          <p:nvPr>
            <p:ph idx="19" type="subTitle"/>
          </p:nvPr>
        </p:nvSpPr>
        <p:spPr>
          <a:xfrm>
            <a:off x="4567805"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8" name="Google Shape;228;p19"/>
          <p:cNvSpPr txBox="1"/>
          <p:nvPr>
            <p:ph idx="20" type="subTitle"/>
          </p:nvPr>
        </p:nvSpPr>
        <p:spPr>
          <a:xfrm>
            <a:off x="4567805"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29" name="Google Shape;229;p19"/>
          <p:cNvSpPr txBox="1"/>
          <p:nvPr>
            <p:ph idx="21" type="subTitle"/>
          </p:nvPr>
        </p:nvSpPr>
        <p:spPr>
          <a:xfrm>
            <a:off x="4567805"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0" name="Google Shape;230;p19"/>
          <p:cNvSpPr txBox="1"/>
          <p:nvPr>
            <p:ph idx="22" type="subTitle"/>
          </p:nvPr>
        </p:nvSpPr>
        <p:spPr>
          <a:xfrm>
            <a:off x="4567805"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1" name="Google Shape;231;p19"/>
          <p:cNvSpPr/>
          <p:nvPr>
            <p:ph idx="23" type="pic"/>
          </p:nvPr>
        </p:nvSpPr>
        <p:spPr>
          <a:xfrm>
            <a:off x="6322238" y="1083450"/>
            <a:ext cx="1034100" cy="1002900"/>
          </a:xfrm>
          <a:prstGeom prst="rect">
            <a:avLst/>
          </a:prstGeom>
          <a:noFill/>
          <a:ln>
            <a:noFill/>
          </a:ln>
        </p:spPr>
      </p:sp>
      <p:sp>
        <p:nvSpPr>
          <p:cNvPr id="232" name="Google Shape;232;p19"/>
          <p:cNvSpPr/>
          <p:nvPr>
            <p:ph idx="24" type="pic"/>
          </p:nvPr>
        </p:nvSpPr>
        <p:spPr>
          <a:xfrm>
            <a:off x="6322238" y="2270125"/>
            <a:ext cx="1034100" cy="1002900"/>
          </a:xfrm>
          <a:prstGeom prst="rect">
            <a:avLst/>
          </a:prstGeom>
          <a:noFill/>
          <a:ln>
            <a:noFill/>
          </a:ln>
        </p:spPr>
      </p:sp>
      <p:sp>
        <p:nvSpPr>
          <p:cNvPr id="233" name="Google Shape;233;p19"/>
          <p:cNvSpPr/>
          <p:nvPr>
            <p:ph idx="25" type="pic"/>
          </p:nvPr>
        </p:nvSpPr>
        <p:spPr>
          <a:xfrm>
            <a:off x="6322238" y="3456800"/>
            <a:ext cx="1034100" cy="1002900"/>
          </a:xfrm>
          <a:prstGeom prst="rect">
            <a:avLst/>
          </a:prstGeom>
          <a:noFill/>
          <a:ln>
            <a:noFill/>
          </a:ln>
        </p:spPr>
      </p:sp>
      <p:sp>
        <p:nvSpPr>
          <p:cNvPr id="234" name="Google Shape;234;p19"/>
          <p:cNvSpPr txBox="1"/>
          <p:nvPr>
            <p:ph idx="26" type="subTitle"/>
          </p:nvPr>
        </p:nvSpPr>
        <p:spPr>
          <a:xfrm>
            <a:off x="7500330"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5" name="Google Shape;235;p19"/>
          <p:cNvSpPr txBox="1"/>
          <p:nvPr>
            <p:ph idx="27" type="subTitle"/>
          </p:nvPr>
        </p:nvSpPr>
        <p:spPr>
          <a:xfrm>
            <a:off x="7500330"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6" name="Google Shape;236;p19"/>
          <p:cNvSpPr txBox="1"/>
          <p:nvPr>
            <p:ph idx="28" type="subTitle"/>
          </p:nvPr>
        </p:nvSpPr>
        <p:spPr>
          <a:xfrm>
            <a:off x="7500330"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7" name="Google Shape;237;p19"/>
          <p:cNvSpPr txBox="1"/>
          <p:nvPr>
            <p:ph idx="29" type="subTitle"/>
          </p:nvPr>
        </p:nvSpPr>
        <p:spPr>
          <a:xfrm>
            <a:off x="7500330"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8" name="Google Shape;238;p19"/>
          <p:cNvSpPr txBox="1"/>
          <p:nvPr>
            <p:ph idx="30" type="subTitle"/>
          </p:nvPr>
        </p:nvSpPr>
        <p:spPr>
          <a:xfrm>
            <a:off x="7500330"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9" name="Google Shape;239;p19"/>
          <p:cNvSpPr txBox="1"/>
          <p:nvPr>
            <p:ph idx="31" type="subTitle"/>
          </p:nvPr>
        </p:nvSpPr>
        <p:spPr>
          <a:xfrm>
            <a:off x="7500330"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1">
  <p:cSld name="CUSTOM_3_1_1_1_1_1_1_1_1">
    <p:bg>
      <p:bgPr>
        <a:solidFill>
          <a:schemeClr val="accent3"/>
        </a:solidFill>
      </p:bgPr>
    </p:bg>
    <p:spTree>
      <p:nvGrpSpPr>
        <p:cNvPr id="240" name="Shape 240"/>
        <p:cNvGrpSpPr/>
        <p:nvPr/>
      </p:nvGrpSpPr>
      <p:grpSpPr>
        <a:xfrm>
          <a:off x="0" y="0"/>
          <a:ext cx="0" cy="0"/>
          <a:chOff x="0" y="0"/>
          <a:chExt cx="0" cy="0"/>
        </a:xfrm>
      </p:grpSpPr>
      <p:sp>
        <p:nvSpPr>
          <p:cNvPr id="241" name="Google Shape;241;p20"/>
          <p:cNvSpPr txBox="1"/>
          <p:nvPr>
            <p:ph type="title"/>
          </p:nvPr>
        </p:nvSpPr>
        <p:spPr>
          <a:xfrm>
            <a:off x="457200" y="2764775"/>
            <a:ext cx="21801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42" name="Google Shape;242;p20"/>
          <p:cNvSpPr txBox="1"/>
          <p:nvPr>
            <p:ph idx="1" type="subTitle"/>
          </p:nvPr>
        </p:nvSpPr>
        <p:spPr>
          <a:xfrm>
            <a:off x="463825" y="388146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43" name="Google Shape;243;p20"/>
          <p:cNvSpPr/>
          <p:nvPr>
            <p:ph idx="2" type="pic"/>
          </p:nvPr>
        </p:nvSpPr>
        <p:spPr>
          <a:xfrm>
            <a:off x="455425" y="455425"/>
            <a:ext cx="2180100" cy="2114400"/>
          </a:xfrm>
          <a:prstGeom prst="rect">
            <a:avLst/>
          </a:prstGeom>
          <a:noFill/>
          <a:ln>
            <a:noFill/>
          </a:ln>
        </p:spPr>
      </p:sp>
      <p:sp>
        <p:nvSpPr>
          <p:cNvPr id="244" name="Google Shape;244;p20"/>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0"/>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46" name="Google Shape;246;p2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47" name="Google Shape;247;p20"/>
          <p:cNvSpPr txBox="1"/>
          <p:nvPr>
            <p:ph idx="4" type="subTitle"/>
          </p:nvPr>
        </p:nvSpPr>
        <p:spPr>
          <a:xfrm>
            <a:off x="3662950" y="457200"/>
            <a:ext cx="50256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48" name="Google Shape;248;p20"/>
          <p:cNvSpPr txBox="1"/>
          <p:nvPr>
            <p:ph idx="5" type="subTitle"/>
          </p:nvPr>
        </p:nvSpPr>
        <p:spPr>
          <a:xfrm>
            <a:off x="3662950" y="1743050"/>
            <a:ext cx="50256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Inter"/>
                <a:ea typeface="Inter"/>
                <a:cs typeface="Inter"/>
                <a:sym typeface="Inter"/>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Font typeface="Lora"/>
              <a:buNone/>
              <a:defRPr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
  <p:cSld name="TITLE_AND_BODY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19" name="Google Shape;19;p3"/>
          <p:cNvSpPr txBox="1"/>
          <p:nvPr>
            <p:ph idx="2" type="subTitle"/>
          </p:nvPr>
        </p:nvSpPr>
        <p:spPr>
          <a:xfrm>
            <a:off x="457200" y="9234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pic>
        <p:nvPicPr>
          <p:cNvPr id="20" name="Google Shape;20;p3"/>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2">
  <p:cSld name="CUSTOM_3_1_1_1_1_1_1_1_1_1">
    <p:bg>
      <p:bgPr>
        <a:solidFill>
          <a:schemeClr val="dk1"/>
        </a:solidFill>
      </p:bgPr>
    </p:bg>
    <p:spTree>
      <p:nvGrpSpPr>
        <p:cNvPr id="249" name="Shape 249"/>
        <p:cNvGrpSpPr/>
        <p:nvPr/>
      </p:nvGrpSpPr>
      <p:grpSpPr>
        <a:xfrm>
          <a:off x="0" y="0"/>
          <a:ext cx="0" cy="0"/>
          <a:chOff x="0" y="0"/>
          <a:chExt cx="0" cy="0"/>
        </a:xfrm>
      </p:grpSpPr>
      <p:sp>
        <p:nvSpPr>
          <p:cNvPr id="250" name="Google Shape;250;p21"/>
          <p:cNvSpPr/>
          <p:nvPr>
            <p:ph idx="2" type="pic"/>
          </p:nvPr>
        </p:nvSpPr>
        <p:spPr>
          <a:xfrm>
            <a:off x="0" y="0"/>
            <a:ext cx="4572000" cy="5143500"/>
          </a:xfrm>
          <a:prstGeom prst="rect">
            <a:avLst/>
          </a:prstGeom>
          <a:noFill/>
          <a:ln>
            <a:noFill/>
          </a:ln>
        </p:spPr>
      </p:sp>
      <p:sp>
        <p:nvSpPr>
          <p:cNvPr id="251" name="Google Shape;251;p21"/>
          <p:cNvSpPr txBox="1"/>
          <p:nvPr>
            <p:ph type="title"/>
          </p:nvPr>
        </p:nvSpPr>
        <p:spPr>
          <a:xfrm>
            <a:off x="457200" y="461963"/>
            <a:ext cx="2180100" cy="5805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600">
                <a:solidFill>
                  <a:schemeClr val="lt1"/>
                </a:solidFill>
              </a:defRPr>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52" name="Google Shape;252;p21"/>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54" name="Google Shape;254;p21"/>
          <p:cNvSpPr txBox="1"/>
          <p:nvPr>
            <p:ph idx="3" type="subTitle"/>
          </p:nvPr>
        </p:nvSpPr>
        <p:spPr>
          <a:xfrm>
            <a:off x="4911325" y="457200"/>
            <a:ext cx="37773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255" name="Google Shape;255;p21"/>
          <p:cNvSpPr txBox="1"/>
          <p:nvPr>
            <p:ph idx="4" type="subTitle"/>
          </p:nvPr>
        </p:nvSpPr>
        <p:spPr>
          <a:xfrm>
            <a:off x="4911325" y="1495150"/>
            <a:ext cx="37773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Inter"/>
                <a:ea typeface="Inter"/>
                <a:cs typeface="Inter"/>
                <a:sym typeface="Inter"/>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pic>
        <p:nvPicPr>
          <p:cNvPr id="256" name="Google Shape;256;p21"/>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57" name="Google Shape;257;p21"/>
          <p:cNvSpPr txBox="1"/>
          <p:nvPr>
            <p:ph idx="5" type="subTitle"/>
          </p:nvPr>
        </p:nvSpPr>
        <p:spPr>
          <a:xfrm>
            <a:off x="463825" y="141601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3">
  <p:cSld name="CUSTOM_3_1_1_1_1_1_1_1_1_1_1">
    <p:bg>
      <p:bgPr>
        <a:solidFill>
          <a:schemeClr val="accent3"/>
        </a:solidFill>
      </p:bgPr>
    </p:bg>
    <p:spTree>
      <p:nvGrpSpPr>
        <p:cNvPr id="258" name="Shape 258"/>
        <p:cNvGrpSpPr/>
        <p:nvPr/>
      </p:nvGrpSpPr>
      <p:grpSpPr>
        <a:xfrm>
          <a:off x="0" y="0"/>
          <a:ext cx="0" cy="0"/>
          <a:chOff x="0" y="0"/>
          <a:chExt cx="0" cy="0"/>
        </a:xfrm>
      </p:grpSpPr>
      <p:sp>
        <p:nvSpPr>
          <p:cNvPr id="259" name="Google Shape;259;p22"/>
          <p:cNvSpPr/>
          <p:nvPr>
            <p:ph idx="2" type="pic"/>
          </p:nvPr>
        </p:nvSpPr>
        <p:spPr>
          <a:xfrm>
            <a:off x="0" y="0"/>
            <a:ext cx="3428400" cy="5143500"/>
          </a:xfrm>
          <a:prstGeom prst="rect">
            <a:avLst/>
          </a:prstGeom>
          <a:noFill/>
          <a:ln>
            <a:noFill/>
          </a:ln>
        </p:spPr>
      </p:sp>
      <p:sp>
        <p:nvSpPr>
          <p:cNvPr id="260" name="Google Shape;260;p22"/>
          <p:cNvSpPr txBox="1"/>
          <p:nvPr>
            <p:ph type="title"/>
          </p:nvPr>
        </p:nvSpPr>
        <p:spPr>
          <a:xfrm>
            <a:off x="457200" y="2956460"/>
            <a:ext cx="2180100" cy="1046700"/>
          </a:xfrm>
          <a:prstGeom prst="rect">
            <a:avLst/>
          </a:prstGeom>
        </p:spPr>
        <p:txBody>
          <a:bodyPr anchorCtr="0" anchor="b" bIns="0" lIns="0" spcFirstLastPara="1" rIns="0" wrap="square" tIns="0">
            <a:noAutofit/>
          </a:bodyPr>
          <a:lstStyle>
            <a:lvl1pPr indent="0" lvl="0" marL="0" marR="0" rtl="0" algn="l">
              <a:lnSpc>
                <a:spcPct val="85000"/>
              </a:lnSpc>
              <a:spcBef>
                <a:spcPts val="0"/>
              </a:spcBef>
              <a:spcAft>
                <a:spcPts val="0"/>
              </a:spcAft>
              <a:buNone/>
              <a:defRPr sz="4000">
                <a:solidFill>
                  <a:schemeClr val="lt1"/>
                </a:solidFill>
              </a:defRPr>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61" name="Google Shape;261;p22"/>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63" name="Google Shape;263;p22"/>
          <p:cNvSpPr txBox="1"/>
          <p:nvPr>
            <p:ph idx="3" type="subTitle"/>
          </p:nvPr>
        </p:nvSpPr>
        <p:spPr>
          <a:xfrm>
            <a:off x="4107625" y="457200"/>
            <a:ext cx="45810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64" name="Google Shape;264;p22"/>
          <p:cNvSpPr txBox="1"/>
          <p:nvPr>
            <p:ph idx="4" type="subTitle"/>
          </p:nvPr>
        </p:nvSpPr>
        <p:spPr>
          <a:xfrm>
            <a:off x="4107625" y="1759963"/>
            <a:ext cx="45810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atin typeface="Inter"/>
                <a:ea typeface="Inter"/>
                <a:cs typeface="Inter"/>
                <a:sym typeface="Inter"/>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Font typeface="Lora"/>
              <a:buNone/>
              <a:defRPr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pic>
        <p:nvPicPr>
          <p:cNvPr id="265" name="Google Shape;265;p22"/>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66" name="Google Shape;266;p22"/>
          <p:cNvSpPr txBox="1"/>
          <p:nvPr>
            <p:ph idx="5" type="subTitle"/>
          </p:nvPr>
        </p:nvSpPr>
        <p:spPr>
          <a:xfrm>
            <a:off x="463825" y="407936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1">
  <p:cSld name="CUSTOM_3_1_1_1_1_1_1_1_1_1_1_1">
    <p:bg>
      <p:bgPr>
        <a:solidFill>
          <a:schemeClr val="lt1"/>
        </a:solidFill>
      </p:bgPr>
    </p:bg>
    <p:spTree>
      <p:nvGrpSpPr>
        <p:cNvPr id="267" name="Shape 267"/>
        <p:cNvGrpSpPr/>
        <p:nvPr/>
      </p:nvGrpSpPr>
      <p:grpSpPr>
        <a:xfrm>
          <a:off x="0" y="0"/>
          <a:ext cx="0" cy="0"/>
          <a:chOff x="0" y="0"/>
          <a:chExt cx="0" cy="0"/>
        </a:xfrm>
      </p:grpSpPr>
      <p:sp>
        <p:nvSpPr>
          <p:cNvPr id="268" name="Google Shape;268;p23"/>
          <p:cNvSpPr/>
          <p:nvPr>
            <p:ph idx="2" type="pic"/>
          </p:nvPr>
        </p:nvSpPr>
        <p:spPr>
          <a:xfrm>
            <a:off x="3652250" y="457200"/>
            <a:ext cx="5034600" cy="2114700"/>
          </a:xfrm>
          <a:prstGeom prst="rect">
            <a:avLst/>
          </a:prstGeom>
          <a:noFill/>
          <a:ln>
            <a:noFill/>
          </a:ln>
        </p:spPr>
      </p:sp>
      <p:sp>
        <p:nvSpPr>
          <p:cNvPr id="269" name="Google Shape;269;p23"/>
          <p:cNvSpPr txBox="1"/>
          <p:nvPr>
            <p:ph type="title"/>
          </p:nvPr>
        </p:nvSpPr>
        <p:spPr>
          <a:xfrm>
            <a:off x="455425" y="1832175"/>
            <a:ext cx="7328700" cy="2355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rgbClr val="0F0F0F"/>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270" name="Google Shape;270;p23"/>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2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72" name="Google Shape;272;p23"/>
          <p:cNvSpPr txBox="1"/>
          <p:nvPr>
            <p:ph idx="3" type="subTitle"/>
          </p:nvPr>
        </p:nvSpPr>
        <p:spPr>
          <a:xfrm>
            <a:off x="457200" y="1138650"/>
            <a:ext cx="2223600" cy="3972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73" name="Google Shape;273;p23"/>
          <p:cNvSpPr txBox="1"/>
          <p:nvPr>
            <p:ph idx="4" type="subTitle"/>
          </p:nvPr>
        </p:nvSpPr>
        <p:spPr>
          <a:xfrm>
            <a:off x="6598500" y="2534252"/>
            <a:ext cx="2088300" cy="397200"/>
          </a:xfrm>
          <a:prstGeom prst="rect">
            <a:avLst/>
          </a:prstGeom>
        </p:spPr>
        <p:txBody>
          <a:bodyPr anchorCtr="0" anchor="t" bIns="0" lIns="0" spcFirstLastPara="1" rIns="0" wrap="square" tIns="0">
            <a:spAutoFit/>
          </a:bodyPr>
          <a:lstStyle>
            <a:lvl1pPr indent="0" lvl="0" marL="0" marR="0" rtl="0" algn="r">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pic>
        <p:nvPicPr>
          <p:cNvPr id="274" name="Google Shape;274;p2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2">
  <p:cSld name="CUSTOM_3_1_1_1_1_1_1_1_1_1_1_1_1">
    <p:bg>
      <p:bgPr>
        <a:solidFill>
          <a:schemeClr val="lt1"/>
        </a:solidFill>
      </p:bgPr>
    </p:bg>
    <p:spTree>
      <p:nvGrpSpPr>
        <p:cNvPr id="275" name="Shape 275"/>
        <p:cNvGrpSpPr/>
        <p:nvPr/>
      </p:nvGrpSpPr>
      <p:grpSpPr>
        <a:xfrm>
          <a:off x="0" y="0"/>
          <a:ext cx="0" cy="0"/>
          <a:chOff x="0" y="0"/>
          <a:chExt cx="0" cy="0"/>
        </a:xfrm>
      </p:grpSpPr>
      <p:sp>
        <p:nvSpPr>
          <p:cNvPr id="276" name="Google Shape;276;p24"/>
          <p:cNvSpPr txBox="1"/>
          <p:nvPr>
            <p:ph type="title"/>
          </p:nvPr>
        </p:nvSpPr>
        <p:spPr>
          <a:xfrm>
            <a:off x="4572000" y="908000"/>
            <a:ext cx="4114800" cy="3140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277" name="Google Shape;277;p24"/>
          <p:cNvSpPr/>
          <p:nvPr>
            <p:ph idx="2" type="pic"/>
          </p:nvPr>
        </p:nvSpPr>
        <p:spPr>
          <a:xfrm>
            <a:off x="457200" y="908000"/>
            <a:ext cx="3063300" cy="3140100"/>
          </a:xfrm>
          <a:prstGeom prst="rect">
            <a:avLst/>
          </a:prstGeom>
          <a:noFill/>
          <a:ln>
            <a:noFill/>
          </a:ln>
        </p:spPr>
      </p:sp>
      <p:sp>
        <p:nvSpPr>
          <p:cNvPr id="278" name="Google Shape;278;p24"/>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2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80" name="Google Shape;280;p2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81" name="Google Shape;281;p24"/>
          <p:cNvSpPr txBox="1"/>
          <p:nvPr>
            <p:ph idx="3" type="subTitle"/>
          </p:nvPr>
        </p:nvSpPr>
        <p:spPr>
          <a:xfrm>
            <a:off x="6598500" y="845494"/>
            <a:ext cx="2088300" cy="3972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3">
  <p:cSld name="CUSTOM_3_1_1_1_1_1_1_1_1_1_1_1_1_2">
    <p:bg>
      <p:bgPr>
        <a:solidFill>
          <a:schemeClr val="lt1"/>
        </a:solidFill>
      </p:bgPr>
    </p:bg>
    <p:spTree>
      <p:nvGrpSpPr>
        <p:cNvPr id="282" name="Shape 282"/>
        <p:cNvGrpSpPr/>
        <p:nvPr/>
      </p:nvGrpSpPr>
      <p:grpSpPr>
        <a:xfrm>
          <a:off x="0" y="0"/>
          <a:ext cx="0" cy="0"/>
          <a:chOff x="0" y="0"/>
          <a:chExt cx="0" cy="0"/>
        </a:xfrm>
      </p:grpSpPr>
      <p:sp>
        <p:nvSpPr>
          <p:cNvPr id="283" name="Google Shape;283;p25"/>
          <p:cNvSpPr txBox="1"/>
          <p:nvPr>
            <p:ph type="title"/>
          </p:nvPr>
        </p:nvSpPr>
        <p:spPr>
          <a:xfrm>
            <a:off x="4572000" y="908000"/>
            <a:ext cx="4114800" cy="27429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i="1" sz="2400">
                <a:solidFill>
                  <a:srgbClr val="0F0F0F"/>
                </a:solidFill>
                <a:latin typeface="Lora SemiBold"/>
                <a:ea typeface="Lora SemiBold"/>
                <a:cs typeface="Lora SemiBold"/>
                <a:sym typeface="Lora SemiBold"/>
              </a:defRPr>
            </a:lvl1pPr>
            <a:lvl2pPr lvl="1" rtl="0">
              <a:spcBef>
                <a:spcPts val="0"/>
              </a:spcBef>
              <a:spcAft>
                <a:spcPts val="0"/>
              </a:spcAft>
              <a:buSzPts val="2400"/>
              <a:buFont typeface="Lora SemiBold"/>
              <a:buNone/>
              <a:defRPr i="1" sz="2400">
                <a:latin typeface="Lora SemiBold"/>
                <a:ea typeface="Lora SemiBold"/>
                <a:cs typeface="Lora SemiBold"/>
                <a:sym typeface="Lora SemiBold"/>
              </a:defRPr>
            </a:lvl2pPr>
            <a:lvl3pPr lvl="2" rtl="0">
              <a:spcBef>
                <a:spcPts val="0"/>
              </a:spcBef>
              <a:spcAft>
                <a:spcPts val="0"/>
              </a:spcAft>
              <a:buSzPts val="2400"/>
              <a:buFont typeface="Lora SemiBold"/>
              <a:buNone/>
              <a:defRPr i="1" sz="2400">
                <a:latin typeface="Lora SemiBold"/>
                <a:ea typeface="Lora SemiBold"/>
                <a:cs typeface="Lora SemiBold"/>
                <a:sym typeface="Lora SemiBold"/>
              </a:defRPr>
            </a:lvl3pPr>
            <a:lvl4pPr lvl="3" rtl="0">
              <a:spcBef>
                <a:spcPts val="0"/>
              </a:spcBef>
              <a:spcAft>
                <a:spcPts val="0"/>
              </a:spcAft>
              <a:buSzPts val="2400"/>
              <a:buFont typeface="Lora SemiBold"/>
              <a:buNone/>
              <a:defRPr i="1" sz="2400">
                <a:latin typeface="Lora SemiBold"/>
                <a:ea typeface="Lora SemiBold"/>
                <a:cs typeface="Lora SemiBold"/>
                <a:sym typeface="Lora SemiBold"/>
              </a:defRPr>
            </a:lvl4pPr>
            <a:lvl5pPr lvl="4" rtl="0">
              <a:spcBef>
                <a:spcPts val="0"/>
              </a:spcBef>
              <a:spcAft>
                <a:spcPts val="0"/>
              </a:spcAft>
              <a:buSzPts val="2400"/>
              <a:buFont typeface="Lora SemiBold"/>
              <a:buNone/>
              <a:defRPr i="1" sz="2400">
                <a:latin typeface="Lora SemiBold"/>
                <a:ea typeface="Lora SemiBold"/>
                <a:cs typeface="Lora SemiBold"/>
                <a:sym typeface="Lora SemiBold"/>
              </a:defRPr>
            </a:lvl5pPr>
            <a:lvl6pPr lvl="5" rtl="0">
              <a:spcBef>
                <a:spcPts val="0"/>
              </a:spcBef>
              <a:spcAft>
                <a:spcPts val="0"/>
              </a:spcAft>
              <a:buSzPts val="2400"/>
              <a:buFont typeface="Lora SemiBold"/>
              <a:buNone/>
              <a:defRPr i="1" sz="2400">
                <a:latin typeface="Lora SemiBold"/>
                <a:ea typeface="Lora SemiBold"/>
                <a:cs typeface="Lora SemiBold"/>
                <a:sym typeface="Lora SemiBold"/>
              </a:defRPr>
            </a:lvl6pPr>
            <a:lvl7pPr lvl="6" rtl="0">
              <a:spcBef>
                <a:spcPts val="0"/>
              </a:spcBef>
              <a:spcAft>
                <a:spcPts val="0"/>
              </a:spcAft>
              <a:buSzPts val="2400"/>
              <a:buFont typeface="Lora SemiBold"/>
              <a:buNone/>
              <a:defRPr i="1" sz="2400">
                <a:latin typeface="Lora SemiBold"/>
                <a:ea typeface="Lora SemiBold"/>
                <a:cs typeface="Lora SemiBold"/>
                <a:sym typeface="Lora SemiBold"/>
              </a:defRPr>
            </a:lvl7pPr>
            <a:lvl8pPr lvl="7" rtl="0">
              <a:spcBef>
                <a:spcPts val="0"/>
              </a:spcBef>
              <a:spcAft>
                <a:spcPts val="0"/>
              </a:spcAft>
              <a:buSzPts val="2400"/>
              <a:buFont typeface="Lora SemiBold"/>
              <a:buNone/>
              <a:defRPr i="1" sz="2400">
                <a:latin typeface="Lora SemiBold"/>
                <a:ea typeface="Lora SemiBold"/>
                <a:cs typeface="Lora SemiBold"/>
                <a:sym typeface="Lora SemiBold"/>
              </a:defRPr>
            </a:lvl8pPr>
            <a:lvl9pPr lvl="8" rtl="0">
              <a:spcBef>
                <a:spcPts val="0"/>
              </a:spcBef>
              <a:spcAft>
                <a:spcPts val="0"/>
              </a:spcAft>
              <a:buSzPts val="2400"/>
              <a:buFont typeface="Lora SemiBold"/>
              <a:buNone/>
              <a:defRPr i="1" sz="2400">
                <a:latin typeface="Lora SemiBold"/>
                <a:ea typeface="Lora SemiBold"/>
                <a:cs typeface="Lora SemiBold"/>
                <a:sym typeface="Lora SemiBold"/>
              </a:defRPr>
            </a:lvl9pPr>
          </a:lstStyle>
          <a:p/>
        </p:txBody>
      </p:sp>
      <p:sp>
        <p:nvSpPr>
          <p:cNvPr id="284" name="Google Shape;284;p25"/>
          <p:cNvSpPr/>
          <p:nvPr>
            <p:ph idx="2" type="pic"/>
          </p:nvPr>
        </p:nvSpPr>
        <p:spPr>
          <a:xfrm>
            <a:off x="457200" y="908000"/>
            <a:ext cx="3063300" cy="3140100"/>
          </a:xfrm>
          <a:prstGeom prst="rect">
            <a:avLst/>
          </a:prstGeom>
          <a:noFill/>
          <a:ln>
            <a:noFill/>
          </a:ln>
        </p:spPr>
      </p:sp>
      <p:sp>
        <p:nvSpPr>
          <p:cNvPr id="285" name="Google Shape;285;p25"/>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2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87" name="Google Shape;287;p2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88" name="Google Shape;288;p25"/>
          <p:cNvSpPr txBox="1"/>
          <p:nvPr>
            <p:ph idx="3" type="subTitle"/>
          </p:nvPr>
        </p:nvSpPr>
        <p:spPr>
          <a:xfrm>
            <a:off x="4572000" y="3650900"/>
            <a:ext cx="3063300" cy="397200"/>
          </a:xfrm>
          <a:prstGeom prst="rect">
            <a:avLst/>
          </a:prstGeom>
        </p:spPr>
        <p:txBody>
          <a:bodyPr anchorCtr="0" anchor="b" bIns="0" lIns="0" spcFirstLastPara="1" rIns="0" wrap="square" tIns="0">
            <a:noAutofit/>
          </a:bodyPr>
          <a:lstStyle>
            <a:lvl1pPr indent="0" lvl="0" marL="0" marR="0" rtl="0">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3">
  <p:cSld name="CUSTOM_3_1_1_1_1_1_1_1_1_1_1_1_1_1">
    <p:bg>
      <p:bgPr>
        <a:solidFill>
          <a:schemeClr val="dk1"/>
        </a:solidFill>
      </p:bgPr>
    </p:bg>
    <p:spTree>
      <p:nvGrpSpPr>
        <p:cNvPr id="289" name="Shape 289"/>
        <p:cNvGrpSpPr/>
        <p:nvPr/>
      </p:nvGrpSpPr>
      <p:grpSpPr>
        <a:xfrm>
          <a:off x="0" y="0"/>
          <a:ext cx="0" cy="0"/>
          <a:chOff x="0" y="0"/>
          <a:chExt cx="0" cy="0"/>
        </a:xfrm>
      </p:grpSpPr>
      <p:sp>
        <p:nvSpPr>
          <p:cNvPr id="290" name="Google Shape;290;p26"/>
          <p:cNvSpPr/>
          <p:nvPr>
            <p:ph idx="2" type="pic"/>
          </p:nvPr>
        </p:nvSpPr>
        <p:spPr>
          <a:xfrm>
            <a:off x="0" y="2571750"/>
            <a:ext cx="4572000" cy="2571600"/>
          </a:xfrm>
          <a:prstGeom prst="rect">
            <a:avLst/>
          </a:prstGeom>
          <a:noFill/>
          <a:ln>
            <a:noFill/>
          </a:ln>
        </p:spPr>
      </p:sp>
      <p:sp>
        <p:nvSpPr>
          <p:cNvPr id="291" name="Google Shape;291;p26"/>
          <p:cNvSpPr txBox="1"/>
          <p:nvPr>
            <p:ph type="title"/>
          </p:nvPr>
        </p:nvSpPr>
        <p:spPr>
          <a:xfrm>
            <a:off x="457200" y="836725"/>
            <a:ext cx="82296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solidFill>
                  <a:srgbClr val="FFFFFF"/>
                </a:solidFill>
              </a:defRPr>
            </a:lvl1pPr>
            <a:lvl2pPr lvl="1" rtl="0">
              <a:spcBef>
                <a:spcPts val="0"/>
              </a:spcBef>
              <a:spcAft>
                <a:spcPts val="0"/>
              </a:spcAft>
              <a:buClr>
                <a:schemeClr val="lt1"/>
              </a:buClr>
              <a:buSzPts val="2800"/>
              <a:buNone/>
              <a:defRPr>
                <a:solidFill>
                  <a:schemeClr val="lt1"/>
                </a:solidFill>
                <a:latin typeface="Lora"/>
                <a:ea typeface="Lora"/>
                <a:cs typeface="Lora"/>
                <a:sym typeface="Lora"/>
              </a:defRPr>
            </a:lvl2pPr>
            <a:lvl3pPr lvl="2" rtl="0">
              <a:spcBef>
                <a:spcPts val="0"/>
              </a:spcBef>
              <a:spcAft>
                <a:spcPts val="0"/>
              </a:spcAft>
              <a:buClr>
                <a:schemeClr val="lt1"/>
              </a:buClr>
              <a:buSzPts val="2800"/>
              <a:buNone/>
              <a:defRPr>
                <a:solidFill>
                  <a:schemeClr val="lt1"/>
                </a:solidFill>
                <a:latin typeface="Lora"/>
                <a:ea typeface="Lora"/>
                <a:cs typeface="Lora"/>
                <a:sym typeface="Lora"/>
              </a:defRPr>
            </a:lvl3pPr>
            <a:lvl4pPr lvl="3" rtl="0">
              <a:spcBef>
                <a:spcPts val="0"/>
              </a:spcBef>
              <a:spcAft>
                <a:spcPts val="0"/>
              </a:spcAft>
              <a:buClr>
                <a:schemeClr val="lt1"/>
              </a:buClr>
              <a:buSzPts val="2800"/>
              <a:buNone/>
              <a:defRPr>
                <a:solidFill>
                  <a:schemeClr val="lt1"/>
                </a:solidFill>
                <a:latin typeface="Lora"/>
                <a:ea typeface="Lora"/>
                <a:cs typeface="Lora"/>
                <a:sym typeface="Lora"/>
              </a:defRPr>
            </a:lvl4pPr>
            <a:lvl5pPr lvl="4" rtl="0">
              <a:spcBef>
                <a:spcPts val="0"/>
              </a:spcBef>
              <a:spcAft>
                <a:spcPts val="0"/>
              </a:spcAft>
              <a:buClr>
                <a:schemeClr val="lt1"/>
              </a:buClr>
              <a:buSzPts val="2800"/>
              <a:buNone/>
              <a:defRPr>
                <a:solidFill>
                  <a:schemeClr val="lt1"/>
                </a:solidFill>
                <a:latin typeface="Lora"/>
                <a:ea typeface="Lora"/>
                <a:cs typeface="Lora"/>
                <a:sym typeface="Lora"/>
              </a:defRPr>
            </a:lvl5pPr>
            <a:lvl6pPr lvl="5" rtl="0">
              <a:spcBef>
                <a:spcPts val="0"/>
              </a:spcBef>
              <a:spcAft>
                <a:spcPts val="0"/>
              </a:spcAft>
              <a:buClr>
                <a:schemeClr val="lt1"/>
              </a:buClr>
              <a:buSzPts val="2800"/>
              <a:buNone/>
              <a:defRPr>
                <a:solidFill>
                  <a:schemeClr val="lt1"/>
                </a:solidFill>
                <a:latin typeface="Lora"/>
                <a:ea typeface="Lora"/>
                <a:cs typeface="Lora"/>
                <a:sym typeface="Lora"/>
              </a:defRPr>
            </a:lvl6pPr>
            <a:lvl7pPr lvl="6" rtl="0">
              <a:spcBef>
                <a:spcPts val="0"/>
              </a:spcBef>
              <a:spcAft>
                <a:spcPts val="0"/>
              </a:spcAft>
              <a:buClr>
                <a:schemeClr val="lt1"/>
              </a:buClr>
              <a:buSzPts val="2800"/>
              <a:buNone/>
              <a:defRPr>
                <a:solidFill>
                  <a:schemeClr val="lt1"/>
                </a:solidFill>
                <a:latin typeface="Lora"/>
                <a:ea typeface="Lora"/>
                <a:cs typeface="Lora"/>
                <a:sym typeface="Lora"/>
              </a:defRPr>
            </a:lvl7pPr>
            <a:lvl8pPr lvl="7" rtl="0">
              <a:spcBef>
                <a:spcPts val="0"/>
              </a:spcBef>
              <a:spcAft>
                <a:spcPts val="0"/>
              </a:spcAft>
              <a:buClr>
                <a:schemeClr val="lt1"/>
              </a:buClr>
              <a:buSzPts val="2800"/>
              <a:buNone/>
              <a:defRPr>
                <a:solidFill>
                  <a:schemeClr val="lt1"/>
                </a:solidFill>
                <a:latin typeface="Lora"/>
                <a:ea typeface="Lora"/>
                <a:cs typeface="Lora"/>
                <a:sym typeface="Lora"/>
              </a:defRPr>
            </a:lvl8pPr>
            <a:lvl9pPr lvl="8" rtl="0">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292" name="Google Shape;292;p26"/>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94" name="Google Shape;294;p26"/>
          <p:cNvSpPr txBox="1"/>
          <p:nvPr>
            <p:ph idx="3" type="subTitle"/>
          </p:nvPr>
        </p:nvSpPr>
        <p:spPr>
          <a:xfrm>
            <a:off x="5036350" y="3341475"/>
            <a:ext cx="3214800" cy="7110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FFFFFF"/>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pic>
        <p:nvPicPr>
          <p:cNvPr id="295" name="Google Shape;295;p26"/>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4">
  <p:cSld name="CUSTOM_3_1_1_1_1_1_1_1_1_1_1_1_1_1_1">
    <p:bg>
      <p:bgPr>
        <a:solidFill>
          <a:schemeClr val="dk2"/>
        </a:solidFill>
      </p:bgPr>
    </p:bg>
    <p:spTree>
      <p:nvGrpSpPr>
        <p:cNvPr id="296" name="Shape 296"/>
        <p:cNvGrpSpPr/>
        <p:nvPr/>
      </p:nvGrpSpPr>
      <p:grpSpPr>
        <a:xfrm>
          <a:off x="0" y="0"/>
          <a:ext cx="0" cy="0"/>
          <a:chOff x="0" y="0"/>
          <a:chExt cx="0" cy="0"/>
        </a:xfrm>
      </p:grpSpPr>
      <p:sp>
        <p:nvSpPr>
          <p:cNvPr id="297" name="Google Shape;297;p27"/>
          <p:cNvSpPr/>
          <p:nvPr>
            <p:ph idx="2" type="pic"/>
          </p:nvPr>
        </p:nvSpPr>
        <p:spPr>
          <a:xfrm>
            <a:off x="0" y="2571750"/>
            <a:ext cx="4572000" cy="2571600"/>
          </a:xfrm>
          <a:prstGeom prst="rect">
            <a:avLst/>
          </a:prstGeom>
          <a:noFill/>
          <a:ln>
            <a:noFill/>
          </a:ln>
        </p:spPr>
      </p:sp>
      <p:sp>
        <p:nvSpPr>
          <p:cNvPr id="298" name="Google Shape;298;p27"/>
          <p:cNvSpPr txBox="1"/>
          <p:nvPr>
            <p:ph type="title"/>
          </p:nvPr>
        </p:nvSpPr>
        <p:spPr>
          <a:xfrm>
            <a:off x="457200" y="836725"/>
            <a:ext cx="82296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299" name="Google Shape;299;p27"/>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2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301" name="Google Shape;301;p27"/>
          <p:cNvSpPr txBox="1"/>
          <p:nvPr>
            <p:ph idx="3" type="subTitle"/>
          </p:nvPr>
        </p:nvSpPr>
        <p:spPr>
          <a:xfrm>
            <a:off x="5036350" y="3341475"/>
            <a:ext cx="3214800" cy="7110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lvl1pPr>
            <a:lvl2pPr lvl="1" rtl="0">
              <a:spcBef>
                <a:spcPts val="120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b="0" sz="1200"/>
            </a:lvl6pPr>
            <a:lvl7pPr lvl="6" rtl="0">
              <a:spcBef>
                <a:spcPts val="0"/>
              </a:spcBef>
              <a:spcAft>
                <a:spcPts val="0"/>
              </a:spcAft>
              <a:buSzPts val="1200"/>
              <a:buFont typeface="Lora"/>
              <a:buNone/>
              <a:defRPr b="0">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pic>
        <p:nvPicPr>
          <p:cNvPr id="302" name="Google Shape;302;p27"/>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5">
  <p:cSld name="CUSTOM_3_1_1_1_1_1_1_1_1_1_1_1_1_1_2">
    <p:bg>
      <p:bgPr>
        <a:solidFill>
          <a:schemeClr val="dk1"/>
        </a:solidFill>
      </p:bgPr>
    </p:bg>
    <p:spTree>
      <p:nvGrpSpPr>
        <p:cNvPr id="303" name="Shape 303"/>
        <p:cNvGrpSpPr/>
        <p:nvPr/>
      </p:nvGrpSpPr>
      <p:grpSpPr>
        <a:xfrm>
          <a:off x="0" y="0"/>
          <a:ext cx="0" cy="0"/>
          <a:chOff x="0" y="0"/>
          <a:chExt cx="0" cy="0"/>
        </a:xfrm>
      </p:grpSpPr>
      <p:sp>
        <p:nvSpPr>
          <p:cNvPr id="304" name="Google Shape;304;p28"/>
          <p:cNvSpPr txBox="1"/>
          <p:nvPr>
            <p:ph idx="1" type="subTitle"/>
          </p:nvPr>
        </p:nvSpPr>
        <p:spPr>
          <a:xfrm>
            <a:off x="2295000" y="3687575"/>
            <a:ext cx="4554000" cy="215400"/>
          </a:xfrm>
          <a:prstGeom prst="rect">
            <a:avLst/>
          </a:prstGeom>
        </p:spPr>
        <p:txBody>
          <a:bodyPr anchorCtr="0" anchor="t" bIns="0" lIns="0" spcFirstLastPara="1" rIns="0" wrap="square" tIns="0">
            <a:spAutoFit/>
          </a:bodyPr>
          <a:lstStyle>
            <a:lvl1pPr indent="0" lvl="0" marL="0" marR="0" rtl="0" algn="ctr">
              <a:lnSpc>
                <a:spcPct val="115000"/>
              </a:lnSpc>
              <a:spcBef>
                <a:spcPts val="0"/>
              </a:spcBef>
              <a:spcAft>
                <a:spcPts val="0"/>
              </a:spcAft>
              <a:buNone/>
              <a:defRPr sz="1200">
                <a:solidFill>
                  <a:srgbClr val="FFFFFF"/>
                </a:solidFill>
              </a:defRPr>
            </a:lvl1pPr>
            <a:lvl2pPr lvl="1" rtl="0" algn="ctr">
              <a:spcBef>
                <a:spcPts val="1200"/>
              </a:spcBef>
              <a:spcAft>
                <a:spcPts val="0"/>
              </a:spcAft>
              <a:buClr>
                <a:schemeClr val="lt1"/>
              </a:buClr>
              <a:buSzPts val="1200"/>
              <a:buFont typeface="Lora"/>
              <a:buNone/>
              <a:defRPr sz="1200">
                <a:solidFill>
                  <a:schemeClr val="lt1"/>
                </a:solidFill>
                <a:latin typeface="Lora"/>
                <a:ea typeface="Lora"/>
                <a:cs typeface="Lora"/>
                <a:sym typeface="Lora"/>
              </a:defRPr>
            </a:lvl2pPr>
            <a:lvl3pPr lvl="2" rtl="0" algn="ctr">
              <a:spcBef>
                <a:spcPts val="0"/>
              </a:spcBef>
              <a:spcAft>
                <a:spcPts val="0"/>
              </a:spcAft>
              <a:buClr>
                <a:schemeClr val="lt1"/>
              </a:buClr>
              <a:buSzPts val="1200"/>
              <a:buFont typeface="Lora"/>
              <a:buNone/>
              <a:defRPr sz="1200">
                <a:solidFill>
                  <a:schemeClr val="lt1"/>
                </a:solidFill>
                <a:latin typeface="Lora"/>
                <a:ea typeface="Lora"/>
                <a:cs typeface="Lora"/>
                <a:sym typeface="Lora"/>
              </a:defRPr>
            </a:lvl3pPr>
            <a:lvl4pPr lvl="3" rtl="0" algn="ctr">
              <a:spcBef>
                <a:spcPts val="0"/>
              </a:spcBef>
              <a:spcAft>
                <a:spcPts val="0"/>
              </a:spcAft>
              <a:buClr>
                <a:schemeClr val="lt1"/>
              </a:buClr>
              <a:buSzPts val="1200"/>
              <a:buFont typeface="Lora"/>
              <a:buNone/>
              <a:defRPr>
                <a:solidFill>
                  <a:schemeClr val="lt1"/>
                </a:solidFill>
                <a:latin typeface="Lora"/>
                <a:ea typeface="Lora"/>
                <a:cs typeface="Lora"/>
                <a:sym typeface="Lora"/>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b="0" sz="1200">
                <a:solidFill>
                  <a:schemeClr val="lt1"/>
                </a:solidFill>
              </a:defRPr>
            </a:lvl6pPr>
            <a:lvl7pPr lvl="6" rtl="0" algn="ctr">
              <a:spcBef>
                <a:spcPts val="0"/>
              </a:spcBef>
              <a:spcAft>
                <a:spcPts val="0"/>
              </a:spcAft>
              <a:buClr>
                <a:schemeClr val="lt1"/>
              </a:buClr>
              <a:buSzPts val="1200"/>
              <a:buFont typeface="Lora"/>
              <a:buNone/>
              <a:defRPr b="0">
                <a:solidFill>
                  <a:schemeClr val="lt1"/>
                </a:solidFill>
                <a:latin typeface="Lora"/>
                <a:ea typeface="Lora"/>
                <a:cs typeface="Lora"/>
                <a:sym typeface="Lora"/>
              </a:defRPr>
            </a:lvl7pPr>
            <a:lvl8pPr lvl="7" rtl="0" algn="ctr">
              <a:spcBef>
                <a:spcPts val="0"/>
              </a:spcBef>
              <a:spcAft>
                <a:spcPts val="0"/>
              </a:spcAft>
              <a:buClr>
                <a:schemeClr val="lt1"/>
              </a:buClr>
              <a:buSzPts val="1200"/>
              <a:buFont typeface="Lora"/>
              <a:buNone/>
              <a:defRPr sz="1200">
                <a:solidFill>
                  <a:schemeClr val="lt1"/>
                </a:solidFill>
                <a:latin typeface="Lora"/>
                <a:ea typeface="Lora"/>
                <a:cs typeface="Lora"/>
                <a:sym typeface="Lora"/>
              </a:defRPr>
            </a:lvl8pPr>
            <a:lvl9pPr lvl="8" rtl="0" algn="ctr">
              <a:spcBef>
                <a:spcPts val="0"/>
              </a:spcBef>
              <a:spcAft>
                <a:spcPts val="0"/>
              </a:spcAft>
              <a:buClr>
                <a:schemeClr val="lt1"/>
              </a:buClr>
              <a:buSzPts val="1200"/>
              <a:buNone/>
              <a:defRPr sz="1200">
                <a:solidFill>
                  <a:schemeClr val="lt1"/>
                </a:solidFill>
              </a:defRPr>
            </a:lvl9pPr>
          </a:lstStyle>
          <a:p/>
        </p:txBody>
      </p:sp>
      <p:sp>
        <p:nvSpPr>
          <p:cNvPr id="305" name="Google Shape;305;p28"/>
          <p:cNvSpPr txBox="1"/>
          <p:nvPr>
            <p:ph type="title"/>
          </p:nvPr>
        </p:nvSpPr>
        <p:spPr>
          <a:xfrm>
            <a:off x="457200" y="1629750"/>
            <a:ext cx="8229600" cy="1884000"/>
          </a:xfrm>
          <a:prstGeom prst="rect">
            <a:avLst/>
          </a:prstGeom>
        </p:spPr>
        <p:txBody>
          <a:bodyPr anchorCtr="0" anchor="t" bIns="0" lIns="0" spcFirstLastPara="1" rIns="0" wrap="square" tIns="0">
            <a:spAutoFit/>
          </a:bodyPr>
          <a:lstStyle>
            <a:lvl1pPr indent="0" lvl="0" marL="0" marR="0" rtl="0" algn="ctr">
              <a:lnSpc>
                <a:spcPct val="85000"/>
              </a:lnSpc>
              <a:spcBef>
                <a:spcPts val="0"/>
              </a:spcBef>
              <a:spcAft>
                <a:spcPts val="0"/>
              </a:spcAft>
              <a:buNone/>
              <a:defRPr sz="4800">
                <a:solidFill>
                  <a:srgbClr val="FFFFFF"/>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6">
  <p:cSld name="CUSTOM_3_1_1_1_1_1_1_1_1_1_1_1_1_1_1_1">
    <p:bg>
      <p:bgPr>
        <a:solidFill>
          <a:schemeClr val="dk2"/>
        </a:solidFill>
      </p:bgPr>
    </p:bg>
    <p:spTree>
      <p:nvGrpSpPr>
        <p:cNvPr id="306" name="Shape 306"/>
        <p:cNvGrpSpPr/>
        <p:nvPr/>
      </p:nvGrpSpPr>
      <p:grpSpPr>
        <a:xfrm>
          <a:off x="0" y="0"/>
          <a:ext cx="0" cy="0"/>
          <a:chOff x="0" y="0"/>
          <a:chExt cx="0" cy="0"/>
        </a:xfrm>
      </p:grpSpPr>
      <p:sp>
        <p:nvSpPr>
          <p:cNvPr id="307" name="Google Shape;307;p29"/>
          <p:cNvSpPr txBox="1"/>
          <p:nvPr>
            <p:ph idx="1" type="subTitle"/>
          </p:nvPr>
        </p:nvSpPr>
        <p:spPr>
          <a:xfrm>
            <a:off x="2295000" y="3687575"/>
            <a:ext cx="4554000" cy="215400"/>
          </a:xfrm>
          <a:prstGeom prst="rect">
            <a:avLst/>
          </a:prstGeom>
        </p:spPr>
        <p:txBody>
          <a:bodyPr anchorCtr="0" anchor="t" bIns="0" lIns="0" spcFirstLastPara="1" rIns="0" wrap="square" tIns="0">
            <a:spAutoFit/>
          </a:bodyPr>
          <a:lstStyle>
            <a:lvl1pPr indent="0" lvl="0" marL="0" marR="0" rtl="0" algn="ctr">
              <a:lnSpc>
                <a:spcPct val="115000"/>
              </a:lnSpc>
              <a:spcBef>
                <a:spcPts val="0"/>
              </a:spcBef>
              <a:spcAft>
                <a:spcPts val="0"/>
              </a:spcAft>
              <a:buNone/>
              <a:defRPr sz="1200"/>
            </a:lvl1pPr>
            <a:lvl2pPr lvl="1" rtl="0" algn="ctr">
              <a:spcBef>
                <a:spcPts val="1200"/>
              </a:spcBef>
              <a:spcAft>
                <a:spcPts val="0"/>
              </a:spcAft>
              <a:buSzPts val="1200"/>
              <a:buFont typeface="Lora"/>
              <a:buNone/>
              <a:defRPr sz="1200">
                <a:latin typeface="Lora"/>
                <a:ea typeface="Lora"/>
                <a:cs typeface="Lora"/>
                <a:sym typeface="Lora"/>
              </a:defRPr>
            </a:lvl2pPr>
            <a:lvl3pPr lvl="2" rtl="0" algn="ctr">
              <a:spcBef>
                <a:spcPts val="0"/>
              </a:spcBef>
              <a:spcAft>
                <a:spcPts val="0"/>
              </a:spcAft>
              <a:buSzPts val="1200"/>
              <a:buFont typeface="Lora"/>
              <a:buNone/>
              <a:defRPr sz="1200">
                <a:latin typeface="Lora"/>
                <a:ea typeface="Lora"/>
                <a:cs typeface="Lora"/>
                <a:sym typeface="Lora"/>
              </a:defRPr>
            </a:lvl3pPr>
            <a:lvl4pPr lvl="3" rtl="0" algn="ctr">
              <a:spcBef>
                <a:spcPts val="0"/>
              </a:spcBef>
              <a:spcAft>
                <a:spcPts val="0"/>
              </a:spcAft>
              <a:buSzPts val="1200"/>
              <a:buFont typeface="Lora"/>
              <a:buNone/>
              <a:defRPr>
                <a:latin typeface="Lora"/>
                <a:ea typeface="Lora"/>
                <a:cs typeface="Lora"/>
                <a:sym typeface="Lora"/>
              </a:defRPr>
            </a:lvl4pPr>
            <a:lvl5pPr lvl="4" rtl="0" algn="ctr">
              <a:spcBef>
                <a:spcPts val="0"/>
              </a:spcBef>
              <a:spcAft>
                <a:spcPts val="0"/>
              </a:spcAft>
              <a:buSzPts val="1200"/>
              <a:buNone/>
              <a:defRPr sz="1200"/>
            </a:lvl5pPr>
            <a:lvl6pPr lvl="5" rtl="0" algn="ctr">
              <a:spcBef>
                <a:spcPts val="0"/>
              </a:spcBef>
              <a:spcAft>
                <a:spcPts val="0"/>
              </a:spcAft>
              <a:buSzPts val="1200"/>
              <a:buNone/>
              <a:defRPr b="0" sz="1200"/>
            </a:lvl6pPr>
            <a:lvl7pPr lvl="6" rtl="0" algn="ctr">
              <a:spcBef>
                <a:spcPts val="0"/>
              </a:spcBef>
              <a:spcAft>
                <a:spcPts val="0"/>
              </a:spcAft>
              <a:buSzPts val="1200"/>
              <a:buFont typeface="Lora"/>
              <a:buNone/>
              <a:defRPr b="0">
                <a:latin typeface="Lora"/>
                <a:ea typeface="Lora"/>
                <a:cs typeface="Lora"/>
                <a:sym typeface="Lora"/>
              </a:defRPr>
            </a:lvl7pPr>
            <a:lvl8pPr lvl="7" rtl="0" algn="ctr">
              <a:spcBef>
                <a:spcPts val="0"/>
              </a:spcBef>
              <a:spcAft>
                <a:spcPts val="0"/>
              </a:spcAft>
              <a:buSzPts val="1200"/>
              <a:buFont typeface="Lora"/>
              <a:buNone/>
              <a:defRPr sz="1200">
                <a:latin typeface="Lora"/>
                <a:ea typeface="Lora"/>
                <a:cs typeface="Lora"/>
                <a:sym typeface="Lora"/>
              </a:defRPr>
            </a:lvl8pPr>
            <a:lvl9pPr lvl="8" rtl="0" algn="ctr">
              <a:spcBef>
                <a:spcPts val="0"/>
              </a:spcBef>
              <a:spcAft>
                <a:spcPts val="0"/>
              </a:spcAft>
              <a:buSzPts val="1200"/>
              <a:buNone/>
              <a:defRPr sz="1200"/>
            </a:lvl9pPr>
          </a:lstStyle>
          <a:p/>
        </p:txBody>
      </p:sp>
      <p:sp>
        <p:nvSpPr>
          <p:cNvPr id="308" name="Google Shape;308;p29"/>
          <p:cNvSpPr txBox="1"/>
          <p:nvPr>
            <p:ph type="title"/>
          </p:nvPr>
        </p:nvSpPr>
        <p:spPr>
          <a:xfrm>
            <a:off x="457200" y="1629750"/>
            <a:ext cx="8229600" cy="1884000"/>
          </a:xfrm>
          <a:prstGeom prst="rect">
            <a:avLst/>
          </a:prstGeom>
        </p:spPr>
        <p:txBody>
          <a:bodyPr anchorCtr="0" anchor="t" bIns="0" lIns="0" spcFirstLastPara="1" rIns="0" wrap="square" tIns="0">
            <a:spAutoFit/>
          </a:bodyPr>
          <a:lstStyle>
            <a:lvl1pPr indent="0" lvl="0" marL="0" marR="0" rtl="0" algn="ctr">
              <a:lnSpc>
                <a:spcPct val="85000"/>
              </a:lnSpc>
              <a:spcBef>
                <a:spcPts val="0"/>
              </a:spcBef>
              <a:spcAft>
                <a:spcPts val="0"/>
              </a:spcAft>
              <a:buNone/>
              <a:defRPr sz="48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A">
  <p:cSld name="TITLE_AND_BODY_1">
    <p:bg>
      <p:bgPr>
        <a:solidFill>
          <a:schemeClr val="accent3"/>
        </a:solidFill>
      </p:bgPr>
    </p:bg>
    <p:spTree>
      <p:nvGrpSpPr>
        <p:cNvPr id="309" name="Shape 309"/>
        <p:cNvGrpSpPr/>
        <p:nvPr/>
      </p:nvGrpSpPr>
      <p:grpSpPr>
        <a:xfrm>
          <a:off x="0" y="0"/>
          <a:ext cx="0" cy="0"/>
          <a:chOff x="0" y="0"/>
          <a:chExt cx="0" cy="0"/>
        </a:xfrm>
      </p:grpSpPr>
      <p:sp>
        <p:nvSpPr>
          <p:cNvPr id="310" name="Google Shape;310;p30"/>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3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3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13" name="Google Shape;313;p3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14" name="Google Shape;314;p30"/>
          <p:cNvSpPr txBox="1"/>
          <p:nvPr>
            <p:ph idx="2" type="body"/>
          </p:nvPr>
        </p:nvSpPr>
        <p:spPr>
          <a:xfrm>
            <a:off x="457075" y="1149400"/>
            <a:ext cx="8229600" cy="711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304800" lvl="6" marL="3200400">
              <a:spcBef>
                <a:spcPts val="0"/>
              </a:spcBef>
              <a:spcAft>
                <a:spcPts val="0"/>
              </a:spcAft>
              <a:buSzPts val="1200"/>
              <a:buChar char="●"/>
              <a:defRPr/>
            </a:lvl7pPr>
            <a:lvl8pPr indent="-317500" lvl="7" marL="3657600">
              <a:spcBef>
                <a:spcPts val="0"/>
              </a:spcBef>
              <a:spcAft>
                <a:spcPts val="0"/>
              </a:spcAft>
              <a:buSzPts val="1400"/>
              <a:buChar char="○"/>
              <a:defRPr/>
            </a:lvl8pPr>
            <a:lvl9pPr indent="-279400" lvl="8" marL="4114800">
              <a:spcBef>
                <a:spcPts val="0"/>
              </a:spcBef>
              <a:spcAft>
                <a:spcPts val="0"/>
              </a:spcAft>
              <a:buSzPts val="800"/>
              <a:buChar char="■"/>
              <a:defRPr/>
            </a:lvl9pPr>
          </a:lstStyle>
          <a:p/>
        </p:txBody>
      </p:sp>
      <p:sp>
        <p:nvSpPr>
          <p:cNvPr id="315" name="Google Shape;315;p30"/>
          <p:cNvSpPr txBox="1"/>
          <p:nvPr>
            <p:ph idx="3" type="body"/>
          </p:nvPr>
        </p:nvSpPr>
        <p:spPr>
          <a:xfrm>
            <a:off x="457075" y="2104247"/>
            <a:ext cx="8229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A">
  <p:cSld name="TITLE_AND_BODY_4">
    <p:bg>
      <p:bgPr>
        <a:solidFill>
          <a:schemeClr val="accent3"/>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4" name="Google Shape;24;p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
  <p:cSld name="TITLE_AND_BODY_1_1">
    <p:bg>
      <p:bgPr>
        <a:solidFill>
          <a:schemeClr val="accent3"/>
        </a:solidFill>
      </p:bgPr>
    </p:bg>
    <p:spTree>
      <p:nvGrpSpPr>
        <p:cNvPr id="316" name="Shape 316"/>
        <p:cNvGrpSpPr/>
        <p:nvPr/>
      </p:nvGrpSpPr>
      <p:grpSpPr>
        <a:xfrm>
          <a:off x="0" y="0"/>
          <a:ext cx="0" cy="0"/>
          <a:chOff x="0" y="0"/>
          <a:chExt cx="0" cy="0"/>
        </a:xfrm>
      </p:grpSpPr>
      <p:sp>
        <p:nvSpPr>
          <p:cNvPr id="317" name="Google Shape;317;p31"/>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3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3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20" name="Google Shape;320;p31"/>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21" name="Google Shape;321;p31"/>
          <p:cNvSpPr txBox="1"/>
          <p:nvPr>
            <p:ph idx="2" type="body"/>
          </p:nvPr>
        </p:nvSpPr>
        <p:spPr>
          <a:xfrm>
            <a:off x="457075" y="1149400"/>
            <a:ext cx="8229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A">
  <p:cSld name="TITLE_AND_BODY_1_1_1">
    <p:bg>
      <p:bgPr>
        <a:solidFill>
          <a:schemeClr val="accent3"/>
        </a:solidFill>
      </p:bgPr>
    </p:bg>
    <p:spTree>
      <p:nvGrpSpPr>
        <p:cNvPr id="322" name="Shape 322"/>
        <p:cNvGrpSpPr/>
        <p:nvPr/>
      </p:nvGrpSpPr>
      <p:grpSpPr>
        <a:xfrm>
          <a:off x="0" y="0"/>
          <a:ext cx="0" cy="0"/>
          <a:chOff x="0" y="0"/>
          <a:chExt cx="0" cy="0"/>
        </a:xfrm>
      </p:grpSpPr>
      <p:sp>
        <p:nvSpPr>
          <p:cNvPr id="323" name="Google Shape;323;p32"/>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 name="Google Shape;324;p3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3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26" name="Google Shape;326;p3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27" name="Google Shape;327;p32"/>
          <p:cNvSpPr txBox="1"/>
          <p:nvPr>
            <p:ph idx="2"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28" name="Google Shape;328;p32"/>
          <p:cNvSpPr txBox="1"/>
          <p:nvPr>
            <p:ph idx="3"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29" name="Google Shape;329;p32"/>
          <p:cNvSpPr txBox="1"/>
          <p:nvPr>
            <p:ph idx="4" type="body"/>
          </p:nvPr>
        </p:nvSpPr>
        <p:spPr>
          <a:xfrm>
            <a:off x="4572000"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30" name="Google Shape;330;p32"/>
          <p:cNvSpPr txBox="1"/>
          <p:nvPr>
            <p:ph idx="5" type="body"/>
          </p:nvPr>
        </p:nvSpPr>
        <p:spPr>
          <a:xfrm>
            <a:off x="4572000"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
  <p:cSld name="TITLE_AND_BODY_1_1_1_1">
    <p:bg>
      <p:bgPr>
        <a:solidFill>
          <a:schemeClr val="accent3"/>
        </a:solidFill>
      </p:bgPr>
    </p:bg>
    <p:spTree>
      <p:nvGrpSpPr>
        <p:cNvPr id="331" name="Shape 331"/>
        <p:cNvGrpSpPr/>
        <p:nvPr/>
      </p:nvGrpSpPr>
      <p:grpSpPr>
        <a:xfrm>
          <a:off x="0" y="0"/>
          <a:ext cx="0" cy="0"/>
          <a:chOff x="0" y="0"/>
          <a:chExt cx="0" cy="0"/>
        </a:xfrm>
      </p:grpSpPr>
      <p:sp>
        <p:nvSpPr>
          <p:cNvPr id="332" name="Google Shape;332;p33"/>
          <p:cNvSpPr/>
          <p:nvPr>
            <p:ph idx="2" type="pic"/>
          </p:nvPr>
        </p:nvSpPr>
        <p:spPr>
          <a:xfrm>
            <a:off x="4572000" y="0"/>
            <a:ext cx="4572000" cy="5143500"/>
          </a:xfrm>
          <a:prstGeom prst="rect">
            <a:avLst/>
          </a:prstGeom>
          <a:noFill/>
          <a:ln>
            <a:noFill/>
          </a:ln>
        </p:spPr>
      </p:sp>
      <p:sp>
        <p:nvSpPr>
          <p:cNvPr id="333" name="Google Shape;333;p33"/>
          <p:cNvSpPr txBox="1"/>
          <p:nvPr>
            <p:ph type="title"/>
          </p:nvPr>
        </p:nvSpPr>
        <p:spPr>
          <a:xfrm>
            <a:off x="457200" y="445025"/>
            <a:ext cx="3891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3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3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36" name="Google Shape;336;p3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37" name="Google Shape;337;p33"/>
          <p:cNvSpPr txBox="1"/>
          <p:nvPr>
            <p:ph idx="3"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38" name="Google Shape;338;p33"/>
          <p:cNvSpPr txBox="1"/>
          <p:nvPr>
            <p:ph idx="4"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
  <p:cSld name="TITLE_AND_BODY_1_1_1_1_1">
    <p:bg>
      <p:bgPr>
        <a:solidFill>
          <a:schemeClr val="accent3"/>
        </a:solidFill>
      </p:bgPr>
    </p:bg>
    <p:spTree>
      <p:nvGrpSpPr>
        <p:cNvPr id="339" name="Shape 339"/>
        <p:cNvGrpSpPr/>
        <p:nvPr/>
      </p:nvGrpSpPr>
      <p:grpSpPr>
        <a:xfrm>
          <a:off x="0" y="0"/>
          <a:ext cx="0" cy="0"/>
          <a:chOff x="0" y="0"/>
          <a:chExt cx="0" cy="0"/>
        </a:xfrm>
      </p:grpSpPr>
      <p:sp>
        <p:nvSpPr>
          <p:cNvPr id="340" name="Google Shape;340;p34"/>
          <p:cNvSpPr txBox="1"/>
          <p:nvPr>
            <p:ph type="title"/>
          </p:nvPr>
        </p:nvSpPr>
        <p:spPr>
          <a:xfrm>
            <a:off x="457200" y="445025"/>
            <a:ext cx="3891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3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3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43" name="Google Shape;343;p3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44" name="Google Shape;344;p34"/>
          <p:cNvSpPr txBox="1"/>
          <p:nvPr>
            <p:ph idx="2"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45" name="Google Shape;345;p34"/>
          <p:cNvSpPr txBox="1"/>
          <p:nvPr>
            <p:ph idx="3"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
  <p:cSld name="TITLE_AND_BODY_1_1_1_2">
    <p:bg>
      <p:bgPr>
        <a:solidFill>
          <a:schemeClr val="accent3"/>
        </a:solidFill>
      </p:bgPr>
    </p:bg>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3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50" name="Google Shape;350;p3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51" name="Google Shape;351;p35"/>
          <p:cNvSpPr txBox="1"/>
          <p:nvPr>
            <p:ph idx="2" type="body"/>
          </p:nvPr>
        </p:nvSpPr>
        <p:spPr>
          <a:xfrm>
            <a:off x="457075"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2" name="Google Shape;352;p35"/>
          <p:cNvSpPr txBox="1"/>
          <p:nvPr>
            <p:ph idx="3" type="body"/>
          </p:nvPr>
        </p:nvSpPr>
        <p:spPr>
          <a:xfrm>
            <a:off x="457075"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53" name="Google Shape;353;p35"/>
          <p:cNvSpPr txBox="1"/>
          <p:nvPr>
            <p:ph idx="4" type="body"/>
          </p:nvPr>
        </p:nvSpPr>
        <p:spPr>
          <a:xfrm>
            <a:off x="3309300"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4" name="Google Shape;354;p35"/>
          <p:cNvSpPr txBox="1"/>
          <p:nvPr>
            <p:ph idx="5" type="body"/>
          </p:nvPr>
        </p:nvSpPr>
        <p:spPr>
          <a:xfrm>
            <a:off x="3309300"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55" name="Google Shape;355;p35"/>
          <p:cNvSpPr txBox="1"/>
          <p:nvPr>
            <p:ph idx="6" type="body"/>
          </p:nvPr>
        </p:nvSpPr>
        <p:spPr>
          <a:xfrm>
            <a:off x="6161525"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6" name="Google Shape;356;p35"/>
          <p:cNvSpPr txBox="1"/>
          <p:nvPr>
            <p:ph idx="7" type="body"/>
          </p:nvPr>
        </p:nvSpPr>
        <p:spPr>
          <a:xfrm>
            <a:off x="6161525"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
  <p:cSld name="TITLE_AND_BODY_1_1_1_2_1">
    <p:bg>
      <p:bgPr>
        <a:solidFill>
          <a:schemeClr val="accent3"/>
        </a:solidFill>
      </p:bgPr>
    </p:bg>
    <p:spTree>
      <p:nvGrpSpPr>
        <p:cNvPr id="357" name="Shape 357"/>
        <p:cNvGrpSpPr/>
        <p:nvPr/>
      </p:nvGrpSpPr>
      <p:grpSpPr>
        <a:xfrm>
          <a:off x="0" y="0"/>
          <a:ext cx="0" cy="0"/>
          <a:chOff x="0" y="0"/>
          <a:chExt cx="0" cy="0"/>
        </a:xfrm>
      </p:grpSpPr>
      <p:sp>
        <p:nvSpPr>
          <p:cNvPr id="358" name="Google Shape;358;p36"/>
          <p:cNvSpPr/>
          <p:nvPr>
            <p:ph idx="2" type="pic"/>
          </p:nvPr>
        </p:nvSpPr>
        <p:spPr>
          <a:xfrm>
            <a:off x="6393650" y="0"/>
            <a:ext cx="2750400" cy="5143500"/>
          </a:xfrm>
          <a:prstGeom prst="rect">
            <a:avLst/>
          </a:prstGeom>
          <a:noFill/>
          <a:ln>
            <a:noFill/>
          </a:ln>
        </p:spPr>
      </p:sp>
      <p:sp>
        <p:nvSpPr>
          <p:cNvPr id="359" name="Google Shape;359;p36"/>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0" name="Google Shape;360;p36"/>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3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62" name="Google Shape;362;p36"/>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63" name="Google Shape;363;p36"/>
          <p:cNvSpPr txBox="1"/>
          <p:nvPr>
            <p:ph idx="3" type="body"/>
          </p:nvPr>
        </p:nvSpPr>
        <p:spPr>
          <a:xfrm>
            <a:off x="457075" y="1149400"/>
            <a:ext cx="26325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64" name="Google Shape;364;p36"/>
          <p:cNvSpPr txBox="1"/>
          <p:nvPr>
            <p:ph idx="4" type="body"/>
          </p:nvPr>
        </p:nvSpPr>
        <p:spPr>
          <a:xfrm>
            <a:off x="457075" y="2104249"/>
            <a:ext cx="26325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65" name="Google Shape;365;p36"/>
          <p:cNvSpPr txBox="1"/>
          <p:nvPr>
            <p:ph idx="5" type="body"/>
          </p:nvPr>
        </p:nvSpPr>
        <p:spPr>
          <a:xfrm>
            <a:off x="3461700" y="1149400"/>
            <a:ext cx="26325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66" name="Google Shape;366;p36"/>
          <p:cNvSpPr txBox="1"/>
          <p:nvPr>
            <p:ph idx="6" type="body"/>
          </p:nvPr>
        </p:nvSpPr>
        <p:spPr>
          <a:xfrm>
            <a:off x="3461700" y="2104249"/>
            <a:ext cx="26325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A">
  <p:cSld name="TITLE_AND_BODY_1_1_1_2_1_1">
    <p:bg>
      <p:bgPr>
        <a:solidFill>
          <a:schemeClr val="accent3"/>
        </a:solidFill>
      </p:bgPr>
    </p:bg>
    <p:spTree>
      <p:nvGrpSpPr>
        <p:cNvPr id="367" name="Shape 367"/>
        <p:cNvGrpSpPr/>
        <p:nvPr/>
      </p:nvGrpSpPr>
      <p:grpSpPr>
        <a:xfrm>
          <a:off x="0" y="0"/>
          <a:ext cx="0" cy="0"/>
          <a:chOff x="0" y="0"/>
          <a:chExt cx="0" cy="0"/>
        </a:xfrm>
      </p:grpSpPr>
      <p:sp>
        <p:nvSpPr>
          <p:cNvPr id="368" name="Google Shape;368;p37"/>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37"/>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3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71" name="Google Shape;371;p37"/>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72" name="Google Shape;372;p37"/>
          <p:cNvSpPr txBox="1"/>
          <p:nvPr>
            <p:ph idx="2" type="body"/>
          </p:nvPr>
        </p:nvSpPr>
        <p:spPr>
          <a:xfrm>
            <a:off x="457075"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3" name="Google Shape;373;p37"/>
          <p:cNvSpPr txBox="1"/>
          <p:nvPr>
            <p:ph idx="3" type="body"/>
          </p:nvPr>
        </p:nvSpPr>
        <p:spPr>
          <a:xfrm>
            <a:off x="457075"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4" name="Google Shape;374;p37"/>
          <p:cNvSpPr txBox="1"/>
          <p:nvPr>
            <p:ph idx="4" type="body"/>
          </p:nvPr>
        </p:nvSpPr>
        <p:spPr>
          <a:xfrm>
            <a:off x="2587717"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5" name="Google Shape;375;p37"/>
          <p:cNvSpPr txBox="1"/>
          <p:nvPr>
            <p:ph idx="5" type="body"/>
          </p:nvPr>
        </p:nvSpPr>
        <p:spPr>
          <a:xfrm>
            <a:off x="2587717"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6" name="Google Shape;376;p37"/>
          <p:cNvSpPr txBox="1"/>
          <p:nvPr>
            <p:ph idx="6" type="body"/>
          </p:nvPr>
        </p:nvSpPr>
        <p:spPr>
          <a:xfrm>
            <a:off x="4718358"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7" name="Google Shape;377;p37"/>
          <p:cNvSpPr txBox="1"/>
          <p:nvPr>
            <p:ph idx="7" type="body"/>
          </p:nvPr>
        </p:nvSpPr>
        <p:spPr>
          <a:xfrm>
            <a:off x="4718358"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8" name="Google Shape;378;p37"/>
          <p:cNvSpPr txBox="1"/>
          <p:nvPr>
            <p:ph idx="8" type="body"/>
          </p:nvPr>
        </p:nvSpPr>
        <p:spPr>
          <a:xfrm>
            <a:off x="6849000"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9" name="Google Shape;379;p37"/>
          <p:cNvSpPr txBox="1"/>
          <p:nvPr>
            <p:ph idx="9" type="body"/>
          </p:nvPr>
        </p:nvSpPr>
        <p:spPr>
          <a:xfrm>
            <a:off x="6849000"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B">
  <p:cSld name="TITLE_AND_BODY_1_1_1_2_1_1_1">
    <p:bg>
      <p:bgPr>
        <a:solidFill>
          <a:schemeClr val="accent3"/>
        </a:solidFill>
      </p:bgPr>
    </p:bg>
    <p:spTree>
      <p:nvGrpSpPr>
        <p:cNvPr id="380" name="Shape 380"/>
        <p:cNvGrpSpPr/>
        <p:nvPr/>
      </p:nvGrpSpPr>
      <p:grpSpPr>
        <a:xfrm>
          <a:off x="0" y="0"/>
          <a:ext cx="0" cy="0"/>
          <a:chOff x="0" y="0"/>
          <a:chExt cx="0" cy="0"/>
        </a:xfrm>
      </p:grpSpPr>
      <p:sp>
        <p:nvSpPr>
          <p:cNvPr id="381" name="Google Shape;381;p38"/>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3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3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84" name="Google Shape;384;p3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85" name="Google Shape;385;p38"/>
          <p:cNvSpPr txBox="1"/>
          <p:nvPr>
            <p:ph idx="2" type="body"/>
          </p:nvPr>
        </p:nvSpPr>
        <p:spPr>
          <a:xfrm>
            <a:off x="457075"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6" name="Google Shape;386;p38"/>
          <p:cNvSpPr txBox="1"/>
          <p:nvPr>
            <p:ph idx="3" type="body"/>
          </p:nvPr>
        </p:nvSpPr>
        <p:spPr>
          <a:xfrm>
            <a:off x="2587717"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7" name="Google Shape;387;p38"/>
          <p:cNvSpPr txBox="1"/>
          <p:nvPr>
            <p:ph idx="4" type="body"/>
          </p:nvPr>
        </p:nvSpPr>
        <p:spPr>
          <a:xfrm>
            <a:off x="4718358"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8" name="Google Shape;388;p38"/>
          <p:cNvSpPr txBox="1"/>
          <p:nvPr>
            <p:ph idx="5" type="body"/>
          </p:nvPr>
        </p:nvSpPr>
        <p:spPr>
          <a:xfrm>
            <a:off x="6849000"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9" name="Google Shape;389;p38"/>
          <p:cNvSpPr txBox="1"/>
          <p:nvPr>
            <p:ph idx="6" type="subTitle"/>
          </p:nvPr>
        </p:nvSpPr>
        <p:spPr>
          <a:xfrm>
            <a:off x="2587717"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390" name="Google Shape;390;p38"/>
          <p:cNvSpPr txBox="1"/>
          <p:nvPr>
            <p:ph idx="7" type="subTitle"/>
          </p:nvPr>
        </p:nvSpPr>
        <p:spPr>
          <a:xfrm>
            <a:off x="457075"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391" name="Google Shape;391;p38"/>
          <p:cNvSpPr txBox="1"/>
          <p:nvPr>
            <p:ph idx="8" type="subTitle"/>
          </p:nvPr>
        </p:nvSpPr>
        <p:spPr>
          <a:xfrm>
            <a:off x="4718358"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392" name="Google Shape;392;p38"/>
          <p:cNvSpPr txBox="1"/>
          <p:nvPr>
            <p:ph idx="9" type="subTitle"/>
          </p:nvPr>
        </p:nvSpPr>
        <p:spPr>
          <a:xfrm>
            <a:off x="6849000"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Data 1">
  <p:cSld name="TITLE_AND_BODY_1_1_1_2_1_1_1_1">
    <p:bg>
      <p:bgPr>
        <a:solidFill>
          <a:schemeClr val="accent3"/>
        </a:solidFill>
      </p:bgPr>
    </p:bg>
    <p:spTree>
      <p:nvGrpSpPr>
        <p:cNvPr id="393" name="Shape 393"/>
        <p:cNvGrpSpPr/>
        <p:nvPr/>
      </p:nvGrpSpPr>
      <p:grpSpPr>
        <a:xfrm>
          <a:off x="0" y="0"/>
          <a:ext cx="0" cy="0"/>
          <a:chOff x="0" y="0"/>
          <a:chExt cx="0" cy="0"/>
        </a:xfrm>
      </p:grpSpPr>
      <p:sp>
        <p:nvSpPr>
          <p:cNvPr id="394" name="Google Shape;394;p39"/>
          <p:cNvSpPr/>
          <p:nvPr>
            <p:ph idx="2" type="pic"/>
          </p:nvPr>
        </p:nvSpPr>
        <p:spPr>
          <a:xfrm>
            <a:off x="4572000" y="0"/>
            <a:ext cx="4572000" cy="5143500"/>
          </a:xfrm>
          <a:prstGeom prst="rect">
            <a:avLst/>
          </a:prstGeom>
          <a:noFill/>
          <a:ln>
            <a:noFill/>
          </a:ln>
        </p:spPr>
      </p:sp>
      <p:sp>
        <p:nvSpPr>
          <p:cNvPr id="395" name="Google Shape;395;p3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3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97" name="Google Shape;397;p39"/>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98" name="Google Shape;398;p39"/>
          <p:cNvSpPr txBox="1"/>
          <p:nvPr>
            <p:ph type="title"/>
          </p:nvPr>
        </p:nvSpPr>
        <p:spPr>
          <a:xfrm>
            <a:off x="462000" y="918300"/>
            <a:ext cx="2803800" cy="11082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7200">
                <a:solidFill>
                  <a:srgbClr val="0F0F0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39"/>
          <p:cNvSpPr txBox="1"/>
          <p:nvPr>
            <p:ph idx="3" type="body"/>
          </p:nvPr>
        </p:nvSpPr>
        <p:spPr>
          <a:xfrm>
            <a:off x="462000" y="2303875"/>
            <a:ext cx="3652200" cy="17547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Font typeface="Inter"/>
              <a:buChar char="●"/>
              <a:defRPr sz="1200">
                <a:latin typeface="Inter"/>
                <a:ea typeface="Inter"/>
                <a:cs typeface="Inter"/>
                <a:sym typeface="Inte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Font typeface="Inter"/>
              <a:buChar char="○"/>
              <a:defRPr sz="1200">
                <a:latin typeface="Inter"/>
                <a:ea typeface="Inter"/>
                <a:cs typeface="Inter"/>
                <a:sym typeface="Inter"/>
              </a:defRPr>
            </a:lvl5pPr>
            <a:lvl6pPr indent="-304800" lvl="5" marL="2743200" rtl="0">
              <a:spcBef>
                <a:spcPts val="0"/>
              </a:spcBef>
              <a:spcAft>
                <a:spcPts val="0"/>
              </a:spcAft>
              <a:buSzPts val="1200"/>
              <a:buFont typeface="Inter"/>
              <a:buChar char="■"/>
              <a:defRPr sz="1200">
                <a:latin typeface="Inter"/>
                <a:ea typeface="Inter"/>
                <a:cs typeface="Inter"/>
                <a:sym typeface="Inte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Font typeface="Inter"/>
              <a:buChar char="■"/>
              <a:defRPr sz="1200">
                <a:latin typeface="Inter"/>
                <a:ea typeface="Inter"/>
                <a:cs typeface="Inter"/>
                <a:sym typeface="Inter"/>
              </a:defRPr>
            </a:lvl9pPr>
          </a:lstStyle>
          <a:p/>
        </p:txBody>
      </p:sp>
      <p:sp>
        <p:nvSpPr>
          <p:cNvPr id="400" name="Google Shape;400;p39"/>
          <p:cNvSpPr txBox="1"/>
          <p:nvPr>
            <p:ph idx="4" type="subTitle"/>
          </p:nvPr>
        </p:nvSpPr>
        <p:spPr>
          <a:xfrm>
            <a:off x="462000" y="614175"/>
            <a:ext cx="2803800" cy="2154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rgbClr val="0F0F0F"/>
                </a:solidFill>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Data 2">
  <p:cSld name="TITLE_AND_BODY_1_1_1_2_1_1_1_1_1">
    <p:bg>
      <p:bgPr>
        <a:solidFill>
          <a:schemeClr val="accent3"/>
        </a:solidFill>
      </p:bgPr>
    </p:bg>
    <p:spTree>
      <p:nvGrpSpPr>
        <p:cNvPr id="401" name="Shape 401"/>
        <p:cNvGrpSpPr/>
        <p:nvPr/>
      </p:nvGrpSpPr>
      <p:grpSpPr>
        <a:xfrm>
          <a:off x="0" y="0"/>
          <a:ext cx="0" cy="0"/>
          <a:chOff x="0" y="0"/>
          <a:chExt cx="0" cy="0"/>
        </a:xfrm>
      </p:grpSpPr>
      <p:sp>
        <p:nvSpPr>
          <p:cNvPr id="402" name="Google Shape;402;p40"/>
          <p:cNvSpPr/>
          <p:nvPr>
            <p:ph idx="2" type="pic"/>
          </p:nvPr>
        </p:nvSpPr>
        <p:spPr>
          <a:xfrm>
            <a:off x="0" y="0"/>
            <a:ext cx="9144000" cy="5143500"/>
          </a:xfrm>
          <a:prstGeom prst="rect">
            <a:avLst/>
          </a:prstGeom>
          <a:noFill/>
          <a:ln>
            <a:noFill/>
          </a:ln>
        </p:spPr>
      </p:sp>
      <p:sp>
        <p:nvSpPr>
          <p:cNvPr id="403" name="Google Shape;403;p40"/>
          <p:cNvSpPr txBox="1"/>
          <p:nvPr>
            <p:ph type="title"/>
          </p:nvPr>
        </p:nvSpPr>
        <p:spPr>
          <a:xfrm>
            <a:off x="462000" y="918300"/>
            <a:ext cx="2803800" cy="11082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7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04" name="Google Shape;404;p40"/>
          <p:cNvSpPr txBox="1"/>
          <p:nvPr>
            <p:ph idx="1" type="body"/>
          </p:nvPr>
        </p:nvSpPr>
        <p:spPr>
          <a:xfrm>
            <a:off x="462000" y="2303875"/>
            <a:ext cx="3652200" cy="1754700"/>
          </a:xfrm>
          <a:prstGeom prst="rect">
            <a:avLst/>
          </a:prstGeom>
        </p:spPr>
        <p:txBody>
          <a:bodyPr anchorCtr="0" anchor="t" bIns="0" lIns="0" spcFirstLastPara="1" rIns="0" wrap="square" tIns="0">
            <a:sp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405" name="Google Shape;405;p40"/>
          <p:cNvSpPr txBox="1"/>
          <p:nvPr>
            <p:ph idx="3" type="subTitle"/>
          </p:nvPr>
        </p:nvSpPr>
        <p:spPr>
          <a:xfrm>
            <a:off x="462000" y="614175"/>
            <a:ext cx="2803800" cy="2154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B">
  <p:cSld name="TITLE_AND_BODY_3_1">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28" name="Google Shape;28;p5"/>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 A">
  <p:cSld name="TITLE_AND_BODY_1_1_1_2_1_1_2">
    <p:bg>
      <p:bgPr>
        <a:solidFill>
          <a:schemeClr val="accent3"/>
        </a:solidFill>
      </p:bgPr>
    </p:bg>
    <p:spTree>
      <p:nvGrpSpPr>
        <p:cNvPr id="406" name="Shape 406"/>
        <p:cNvGrpSpPr/>
        <p:nvPr/>
      </p:nvGrpSpPr>
      <p:grpSpPr>
        <a:xfrm>
          <a:off x="0" y="0"/>
          <a:ext cx="0" cy="0"/>
          <a:chOff x="0" y="0"/>
          <a:chExt cx="0" cy="0"/>
        </a:xfrm>
      </p:grpSpPr>
      <p:sp>
        <p:nvSpPr>
          <p:cNvPr id="407" name="Google Shape;407;p41"/>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4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4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10" name="Google Shape;410;p41"/>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11" name="Google Shape;411;p41"/>
          <p:cNvSpPr txBox="1"/>
          <p:nvPr>
            <p:ph idx="2" type="body"/>
          </p:nvPr>
        </p:nvSpPr>
        <p:spPr>
          <a:xfrm>
            <a:off x="457075"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2" name="Google Shape;412;p41"/>
          <p:cNvSpPr txBox="1"/>
          <p:nvPr>
            <p:ph idx="3" type="body"/>
          </p:nvPr>
        </p:nvSpPr>
        <p:spPr>
          <a:xfrm>
            <a:off x="2587717"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3" name="Google Shape;413;p41"/>
          <p:cNvSpPr txBox="1"/>
          <p:nvPr>
            <p:ph idx="4" type="body"/>
          </p:nvPr>
        </p:nvSpPr>
        <p:spPr>
          <a:xfrm>
            <a:off x="4718358"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4" name="Google Shape;414;p41"/>
          <p:cNvSpPr txBox="1"/>
          <p:nvPr>
            <p:ph idx="5" type="body"/>
          </p:nvPr>
        </p:nvSpPr>
        <p:spPr>
          <a:xfrm>
            <a:off x="6849000"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5" name="Google Shape;415;p41"/>
          <p:cNvSpPr txBox="1"/>
          <p:nvPr>
            <p:ph idx="6" type="subTitle"/>
          </p:nvPr>
        </p:nvSpPr>
        <p:spPr>
          <a:xfrm>
            <a:off x="457200" y="1149400"/>
            <a:ext cx="8229600" cy="6366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416" name="Google Shape;416;p41"/>
          <p:cNvSpPr/>
          <p:nvPr>
            <p:ph idx="7" type="pic"/>
          </p:nvPr>
        </p:nvSpPr>
        <p:spPr>
          <a:xfrm>
            <a:off x="457100" y="1785950"/>
            <a:ext cx="785700" cy="785700"/>
          </a:xfrm>
          <a:prstGeom prst="rect">
            <a:avLst/>
          </a:prstGeom>
          <a:noFill/>
          <a:ln>
            <a:noFill/>
          </a:ln>
        </p:spPr>
      </p:sp>
      <p:sp>
        <p:nvSpPr>
          <p:cNvPr id="417" name="Google Shape;417;p41"/>
          <p:cNvSpPr/>
          <p:nvPr>
            <p:ph idx="8" type="pic"/>
          </p:nvPr>
        </p:nvSpPr>
        <p:spPr>
          <a:xfrm>
            <a:off x="2587725" y="1785950"/>
            <a:ext cx="785700" cy="785700"/>
          </a:xfrm>
          <a:prstGeom prst="rect">
            <a:avLst/>
          </a:prstGeom>
          <a:noFill/>
          <a:ln>
            <a:noFill/>
          </a:ln>
        </p:spPr>
      </p:sp>
      <p:sp>
        <p:nvSpPr>
          <p:cNvPr id="418" name="Google Shape;418;p41"/>
          <p:cNvSpPr/>
          <p:nvPr>
            <p:ph idx="9" type="pic"/>
          </p:nvPr>
        </p:nvSpPr>
        <p:spPr>
          <a:xfrm>
            <a:off x="4718350" y="1785950"/>
            <a:ext cx="785700" cy="785700"/>
          </a:xfrm>
          <a:prstGeom prst="rect">
            <a:avLst/>
          </a:prstGeom>
          <a:noFill/>
          <a:ln>
            <a:noFill/>
          </a:ln>
        </p:spPr>
      </p:sp>
      <p:sp>
        <p:nvSpPr>
          <p:cNvPr id="419" name="Google Shape;419;p41"/>
          <p:cNvSpPr/>
          <p:nvPr>
            <p:ph idx="13" type="pic"/>
          </p:nvPr>
        </p:nvSpPr>
        <p:spPr>
          <a:xfrm>
            <a:off x="6848975" y="1785950"/>
            <a:ext cx="785700" cy="7857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 B">
  <p:cSld name="TITLE_AND_BODY_1_1_1_2_1_1_2_1">
    <p:bg>
      <p:bgPr>
        <a:solidFill>
          <a:schemeClr val="accent3"/>
        </a:solidFill>
      </p:bgPr>
    </p:bg>
    <p:spTree>
      <p:nvGrpSpPr>
        <p:cNvPr id="420" name="Shape 420"/>
        <p:cNvGrpSpPr/>
        <p:nvPr/>
      </p:nvGrpSpPr>
      <p:grpSpPr>
        <a:xfrm>
          <a:off x="0" y="0"/>
          <a:ext cx="0" cy="0"/>
          <a:chOff x="0" y="0"/>
          <a:chExt cx="0" cy="0"/>
        </a:xfrm>
      </p:grpSpPr>
      <p:sp>
        <p:nvSpPr>
          <p:cNvPr id="421" name="Google Shape;421;p42"/>
          <p:cNvSpPr txBox="1"/>
          <p:nvPr>
            <p:ph idx="1" type="body"/>
          </p:nvPr>
        </p:nvSpPr>
        <p:spPr>
          <a:xfrm>
            <a:off x="6404600" y="1679775"/>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22" name="Google Shape;422;p42"/>
          <p:cNvSpPr/>
          <p:nvPr>
            <p:ph idx="2" type="pic"/>
          </p:nvPr>
        </p:nvSpPr>
        <p:spPr>
          <a:xfrm>
            <a:off x="6404600" y="720750"/>
            <a:ext cx="785700" cy="785700"/>
          </a:xfrm>
          <a:prstGeom prst="rect">
            <a:avLst/>
          </a:prstGeom>
          <a:noFill/>
          <a:ln>
            <a:noFill/>
          </a:ln>
        </p:spPr>
      </p:sp>
      <p:sp>
        <p:nvSpPr>
          <p:cNvPr id="423" name="Google Shape;423;p42"/>
          <p:cNvSpPr txBox="1"/>
          <p:nvPr>
            <p:ph type="title"/>
          </p:nvPr>
        </p:nvSpPr>
        <p:spPr>
          <a:xfrm>
            <a:off x="457200" y="933925"/>
            <a:ext cx="30879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solidFill>
                  <a:srgbClr val="0F0F0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4" name="Google Shape;424;p4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42"/>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26" name="Google Shape;426;p4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27" name="Google Shape;427;p42"/>
          <p:cNvSpPr txBox="1"/>
          <p:nvPr>
            <p:ph idx="4" type="body"/>
          </p:nvPr>
        </p:nvSpPr>
        <p:spPr>
          <a:xfrm>
            <a:off x="3686050" y="1679775"/>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28" name="Google Shape;428;p42"/>
          <p:cNvSpPr txBox="1"/>
          <p:nvPr>
            <p:ph idx="5" type="subTitle"/>
          </p:nvPr>
        </p:nvSpPr>
        <p:spPr>
          <a:xfrm>
            <a:off x="457200" y="2994125"/>
            <a:ext cx="2277000" cy="8856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lvl1pPr>
            <a:lvl2pPr lvl="1" rtl="0">
              <a:spcBef>
                <a:spcPts val="120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b="0" sz="1200"/>
            </a:lvl6pPr>
            <a:lvl7pPr lvl="6" rtl="0">
              <a:spcBef>
                <a:spcPts val="0"/>
              </a:spcBef>
              <a:spcAft>
                <a:spcPts val="0"/>
              </a:spcAft>
              <a:buSzPts val="1200"/>
              <a:buFont typeface="Lora"/>
              <a:buNone/>
              <a:defRPr b="0">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429" name="Google Shape;429;p42"/>
          <p:cNvSpPr/>
          <p:nvPr>
            <p:ph idx="6" type="pic"/>
          </p:nvPr>
        </p:nvSpPr>
        <p:spPr>
          <a:xfrm>
            <a:off x="3686050" y="720750"/>
            <a:ext cx="785700" cy="785700"/>
          </a:xfrm>
          <a:prstGeom prst="rect">
            <a:avLst/>
          </a:prstGeom>
          <a:noFill/>
          <a:ln>
            <a:noFill/>
          </a:ln>
        </p:spPr>
      </p:sp>
      <p:sp>
        <p:nvSpPr>
          <p:cNvPr id="430" name="Google Shape;430;p42"/>
          <p:cNvSpPr txBox="1"/>
          <p:nvPr>
            <p:ph idx="7" type="body"/>
          </p:nvPr>
        </p:nvSpPr>
        <p:spPr>
          <a:xfrm>
            <a:off x="6404600" y="3549838"/>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31" name="Google Shape;431;p42"/>
          <p:cNvSpPr txBox="1"/>
          <p:nvPr>
            <p:ph idx="8" type="body"/>
          </p:nvPr>
        </p:nvSpPr>
        <p:spPr>
          <a:xfrm>
            <a:off x="3686050" y="3549838"/>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32" name="Google Shape;432;p42"/>
          <p:cNvSpPr/>
          <p:nvPr>
            <p:ph idx="9" type="pic"/>
          </p:nvPr>
        </p:nvSpPr>
        <p:spPr>
          <a:xfrm>
            <a:off x="6404600" y="2590813"/>
            <a:ext cx="785700" cy="785700"/>
          </a:xfrm>
          <a:prstGeom prst="rect">
            <a:avLst/>
          </a:prstGeom>
          <a:noFill/>
          <a:ln>
            <a:noFill/>
          </a:ln>
        </p:spPr>
      </p:sp>
      <p:sp>
        <p:nvSpPr>
          <p:cNvPr id="433" name="Google Shape;433;p42"/>
          <p:cNvSpPr/>
          <p:nvPr>
            <p:ph idx="13" type="pic"/>
          </p:nvPr>
        </p:nvSpPr>
        <p:spPr>
          <a:xfrm>
            <a:off x="3686050" y="2590813"/>
            <a:ext cx="785700" cy="785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A">
  <p:cSld name="TITLE_AND_BODY_2">
    <p:bg>
      <p:bgPr>
        <a:solidFill>
          <a:schemeClr val="accent3"/>
        </a:solidFill>
      </p:bgPr>
    </p:bg>
    <p:spTree>
      <p:nvGrpSpPr>
        <p:cNvPr id="434" name="Shape 434"/>
        <p:cNvGrpSpPr/>
        <p:nvPr/>
      </p:nvGrpSpPr>
      <p:grpSpPr>
        <a:xfrm>
          <a:off x="0" y="0"/>
          <a:ext cx="0" cy="0"/>
          <a:chOff x="0" y="0"/>
          <a:chExt cx="0" cy="0"/>
        </a:xfrm>
      </p:grpSpPr>
      <p:sp>
        <p:nvSpPr>
          <p:cNvPr id="435" name="Google Shape;435;p43"/>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6" name="Google Shape;436;p4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4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38" name="Google Shape;438;p4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39" name="Google Shape;439;p43"/>
          <p:cNvSpPr txBox="1"/>
          <p:nvPr>
            <p:ph idx="2" type="subTitle"/>
          </p:nvPr>
        </p:nvSpPr>
        <p:spPr>
          <a:xfrm>
            <a:off x="2181100" y="29484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0" name="Google Shape;440;p43"/>
          <p:cNvSpPr txBox="1"/>
          <p:nvPr>
            <p:ph idx="3" type="subTitle"/>
          </p:nvPr>
        </p:nvSpPr>
        <p:spPr>
          <a:xfrm>
            <a:off x="4643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1" name="Google Shape;441;p43"/>
          <p:cNvSpPr txBox="1"/>
          <p:nvPr>
            <p:ph idx="4" type="subTitle"/>
          </p:nvPr>
        </p:nvSpPr>
        <p:spPr>
          <a:xfrm>
            <a:off x="389340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2" name="Google Shape;442;p43"/>
          <p:cNvSpPr txBox="1"/>
          <p:nvPr>
            <p:ph idx="5" type="subTitle"/>
          </p:nvPr>
        </p:nvSpPr>
        <p:spPr>
          <a:xfrm>
            <a:off x="73224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3" name="Google Shape;443;p43"/>
          <p:cNvSpPr txBox="1"/>
          <p:nvPr>
            <p:ph idx="6" type="subTitle"/>
          </p:nvPr>
        </p:nvSpPr>
        <p:spPr>
          <a:xfrm>
            <a:off x="5614600" y="29484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4" name="Google Shape;444;p43"/>
          <p:cNvSpPr txBox="1"/>
          <p:nvPr>
            <p:ph idx="7" type="subTitle"/>
          </p:nvPr>
        </p:nvSpPr>
        <p:spPr>
          <a:xfrm>
            <a:off x="46435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5" name="Google Shape;445;p43"/>
          <p:cNvSpPr txBox="1"/>
          <p:nvPr>
            <p:ph idx="8" type="subTitle"/>
          </p:nvPr>
        </p:nvSpPr>
        <p:spPr>
          <a:xfrm>
            <a:off x="38934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6" name="Google Shape;446;p43"/>
          <p:cNvSpPr txBox="1"/>
          <p:nvPr>
            <p:ph idx="9" type="subTitle"/>
          </p:nvPr>
        </p:nvSpPr>
        <p:spPr>
          <a:xfrm>
            <a:off x="732245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7" name="Google Shape;447;p43"/>
          <p:cNvSpPr txBox="1"/>
          <p:nvPr>
            <p:ph idx="13" type="subTitle"/>
          </p:nvPr>
        </p:nvSpPr>
        <p:spPr>
          <a:xfrm>
            <a:off x="21811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8" name="Google Shape;448;p43"/>
          <p:cNvSpPr txBox="1"/>
          <p:nvPr>
            <p:ph idx="14" type="subTitle"/>
          </p:nvPr>
        </p:nvSpPr>
        <p:spPr>
          <a:xfrm>
            <a:off x="56146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B">
  <p:cSld name="TITLE_AND_BODY_2_2">
    <p:bg>
      <p:bgPr>
        <a:solidFill>
          <a:schemeClr val="accent3"/>
        </a:solidFill>
      </p:bgPr>
    </p:bg>
    <p:spTree>
      <p:nvGrpSpPr>
        <p:cNvPr id="449" name="Shape 449"/>
        <p:cNvGrpSpPr/>
        <p:nvPr/>
      </p:nvGrpSpPr>
      <p:grpSpPr>
        <a:xfrm>
          <a:off x="0" y="0"/>
          <a:ext cx="0" cy="0"/>
          <a:chOff x="0" y="0"/>
          <a:chExt cx="0" cy="0"/>
        </a:xfrm>
      </p:grpSpPr>
      <p:sp>
        <p:nvSpPr>
          <p:cNvPr id="450" name="Google Shape;450;p44"/>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1" name="Google Shape;451;p4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4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53" name="Google Shape;453;p4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54" name="Google Shape;454;p44"/>
          <p:cNvSpPr txBox="1"/>
          <p:nvPr>
            <p:ph idx="2" type="subTitle"/>
          </p:nvPr>
        </p:nvSpPr>
        <p:spPr>
          <a:xfrm>
            <a:off x="2333500" y="30246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5" name="Google Shape;455;p44"/>
          <p:cNvSpPr txBox="1"/>
          <p:nvPr>
            <p:ph idx="3" type="subTitle"/>
          </p:nvPr>
        </p:nvSpPr>
        <p:spPr>
          <a:xfrm>
            <a:off x="6167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6" name="Google Shape;456;p44"/>
          <p:cNvSpPr txBox="1"/>
          <p:nvPr>
            <p:ph idx="4" type="subTitle"/>
          </p:nvPr>
        </p:nvSpPr>
        <p:spPr>
          <a:xfrm>
            <a:off x="404580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7" name="Google Shape;457;p44"/>
          <p:cNvSpPr txBox="1"/>
          <p:nvPr>
            <p:ph idx="5" type="subTitle"/>
          </p:nvPr>
        </p:nvSpPr>
        <p:spPr>
          <a:xfrm>
            <a:off x="74748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8" name="Google Shape;458;p44"/>
          <p:cNvSpPr txBox="1"/>
          <p:nvPr>
            <p:ph idx="6" type="subTitle"/>
          </p:nvPr>
        </p:nvSpPr>
        <p:spPr>
          <a:xfrm>
            <a:off x="5767000" y="30246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9" name="Google Shape;459;p44"/>
          <p:cNvSpPr txBox="1"/>
          <p:nvPr>
            <p:ph idx="7" type="subTitle"/>
          </p:nvPr>
        </p:nvSpPr>
        <p:spPr>
          <a:xfrm>
            <a:off x="4643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0" name="Google Shape;460;p44"/>
          <p:cNvSpPr txBox="1"/>
          <p:nvPr>
            <p:ph idx="8" type="subTitle"/>
          </p:nvPr>
        </p:nvSpPr>
        <p:spPr>
          <a:xfrm>
            <a:off x="38934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1" name="Google Shape;461;p44"/>
          <p:cNvSpPr txBox="1"/>
          <p:nvPr>
            <p:ph idx="9" type="subTitle"/>
          </p:nvPr>
        </p:nvSpPr>
        <p:spPr>
          <a:xfrm>
            <a:off x="73224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2" name="Google Shape;462;p44"/>
          <p:cNvSpPr txBox="1"/>
          <p:nvPr>
            <p:ph idx="13" type="subTitle"/>
          </p:nvPr>
        </p:nvSpPr>
        <p:spPr>
          <a:xfrm>
            <a:off x="21811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3" name="Google Shape;463;p44"/>
          <p:cNvSpPr txBox="1"/>
          <p:nvPr>
            <p:ph idx="14" type="subTitle"/>
          </p:nvPr>
        </p:nvSpPr>
        <p:spPr>
          <a:xfrm>
            <a:off x="56146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C">
  <p:cSld name="TITLE_AND_BODY_2_1">
    <p:bg>
      <p:bgPr>
        <a:solidFill>
          <a:schemeClr val="dk1"/>
        </a:solidFill>
      </p:bgPr>
    </p:bg>
    <p:spTree>
      <p:nvGrpSpPr>
        <p:cNvPr id="464" name="Shape 464"/>
        <p:cNvGrpSpPr/>
        <p:nvPr/>
      </p:nvGrpSpPr>
      <p:grpSpPr>
        <a:xfrm>
          <a:off x="0" y="0"/>
          <a:ext cx="0" cy="0"/>
          <a:chOff x="0" y="0"/>
          <a:chExt cx="0" cy="0"/>
        </a:xfrm>
      </p:grpSpPr>
      <p:sp>
        <p:nvSpPr>
          <p:cNvPr id="465" name="Google Shape;465;p45"/>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6" name="Google Shape;466;p4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4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468" name="Google Shape;468;p45"/>
          <p:cNvSpPr txBox="1"/>
          <p:nvPr>
            <p:ph idx="2" type="subTitle"/>
          </p:nvPr>
        </p:nvSpPr>
        <p:spPr>
          <a:xfrm>
            <a:off x="2181100" y="2872250"/>
            <a:ext cx="13572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69" name="Google Shape;469;p45"/>
          <p:cNvSpPr txBox="1"/>
          <p:nvPr>
            <p:ph idx="3" type="subTitle"/>
          </p:nvPr>
        </p:nvSpPr>
        <p:spPr>
          <a:xfrm>
            <a:off x="46435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0" name="Google Shape;470;p45"/>
          <p:cNvSpPr txBox="1"/>
          <p:nvPr>
            <p:ph idx="4" type="subTitle"/>
          </p:nvPr>
        </p:nvSpPr>
        <p:spPr>
          <a:xfrm>
            <a:off x="389340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1" name="Google Shape;471;p45"/>
          <p:cNvSpPr txBox="1"/>
          <p:nvPr>
            <p:ph idx="5" type="subTitle"/>
          </p:nvPr>
        </p:nvSpPr>
        <p:spPr>
          <a:xfrm>
            <a:off x="732245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2" name="Google Shape;472;p45"/>
          <p:cNvSpPr txBox="1"/>
          <p:nvPr>
            <p:ph idx="6" type="subTitle"/>
          </p:nvPr>
        </p:nvSpPr>
        <p:spPr>
          <a:xfrm>
            <a:off x="5614600" y="2872250"/>
            <a:ext cx="13572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3" name="Google Shape;473;p45"/>
          <p:cNvSpPr txBox="1"/>
          <p:nvPr>
            <p:ph idx="7" type="subTitle"/>
          </p:nvPr>
        </p:nvSpPr>
        <p:spPr>
          <a:xfrm>
            <a:off x="4643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4" name="Google Shape;474;p45"/>
          <p:cNvSpPr txBox="1"/>
          <p:nvPr>
            <p:ph idx="8" type="subTitle"/>
          </p:nvPr>
        </p:nvSpPr>
        <p:spPr>
          <a:xfrm>
            <a:off x="38934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5" name="Google Shape;475;p45"/>
          <p:cNvSpPr txBox="1"/>
          <p:nvPr>
            <p:ph idx="9" type="subTitle"/>
          </p:nvPr>
        </p:nvSpPr>
        <p:spPr>
          <a:xfrm>
            <a:off x="73224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pic>
        <p:nvPicPr>
          <p:cNvPr id="476" name="Google Shape;476;p45"/>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477" name="Google Shape;477;p45"/>
          <p:cNvSpPr txBox="1"/>
          <p:nvPr>
            <p:ph idx="13" type="subTitle"/>
          </p:nvPr>
        </p:nvSpPr>
        <p:spPr>
          <a:xfrm>
            <a:off x="21811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8" name="Google Shape;478;p45"/>
          <p:cNvSpPr txBox="1"/>
          <p:nvPr>
            <p:ph idx="14" type="subTitle"/>
          </p:nvPr>
        </p:nvSpPr>
        <p:spPr>
          <a:xfrm>
            <a:off x="56146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9" name="Google Shape;479;p45"/>
          <p:cNvSpPr txBox="1"/>
          <p:nvPr>
            <p:ph idx="15" type="subTitle"/>
          </p:nvPr>
        </p:nvSpPr>
        <p:spPr>
          <a:xfrm>
            <a:off x="46435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0" name="Google Shape;480;p45"/>
          <p:cNvSpPr txBox="1"/>
          <p:nvPr>
            <p:ph idx="16" type="subTitle"/>
          </p:nvPr>
        </p:nvSpPr>
        <p:spPr>
          <a:xfrm>
            <a:off x="389340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1" name="Google Shape;481;p45"/>
          <p:cNvSpPr txBox="1"/>
          <p:nvPr>
            <p:ph idx="17" type="subTitle"/>
          </p:nvPr>
        </p:nvSpPr>
        <p:spPr>
          <a:xfrm>
            <a:off x="732245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2" name="Google Shape;482;p45"/>
          <p:cNvSpPr txBox="1"/>
          <p:nvPr>
            <p:ph idx="18" type="subTitle"/>
          </p:nvPr>
        </p:nvSpPr>
        <p:spPr>
          <a:xfrm>
            <a:off x="2178875" y="32088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3" name="Google Shape;483;p45"/>
          <p:cNvSpPr txBox="1"/>
          <p:nvPr>
            <p:ph idx="19" type="subTitle"/>
          </p:nvPr>
        </p:nvSpPr>
        <p:spPr>
          <a:xfrm>
            <a:off x="5607925" y="32088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A">
  <p:cSld name="TITLE_AND_BODY_2_1_1">
    <p:bg>
      <p:bgPr>
        <a:solidFill>
          <a:schemeClr val="accent4"/>
        </a:solidFill>
      </p:bgPr>
    </p:bg>
    <p:spTree>
      <p:nvGrpSpPr>
        <p:cNvPr id="484" name="Shape 484"/>
        <p:cNvGrpSpPr/>
        <p:nvPr/>
      </p:nvGrpSpPr>
      <p:grpSpPr>
        <a:xfrm>
          <a:off x="0" y="0"/>
          <a:ext cx="0" cy="0"/>
          <a:chOff x="0" y="0"/>
          <a:chExt cx="0" cy="0"/>
        </a:xfrm>
      </p:grpSpPr>
      <p:sp>
        <p:nvSpPr>
          <p:cNvPr id="485" name="Google Shape;485;p46"/>
          <p:cNvSpPr txBox="1"/>
          <p:nvPr>
            <p:ph type="title"/>
          </p:nvPr>
        </p:nvSpPr>
        <p:spPr>
          <a:xfrm>
            <a:off x="457200" y="1636550"/>
            <a:ext cx="8229600" cy="2355000"/>
          </a:xfrm>
          <a:prstGeom prst="rect">
            <a:avLst/>
          </a:prstGeom>
        </p:spPr>
        <p:txBody>
          <a:bodyPr anchorCtr="0" anchor="t" bIns="0" lIns="0" spcFirstLastPara="1" rIns="0" wrap="square" tIns="0">
            <a:spAutoFit/>
          </a:bodyPr>
          <a:lstStyle>
            <a:lvl1pPr indent="0" lvl="0" marL="0" marR="0" rtl="0">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486" name="Google Shape;486;p46"/>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b="1" i="1"/>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B">
  <p:cSld name="TITLE_AND_BODY_2_1_1_1">
    <p:bg>
      <p:bgPr>
        <a:solidFill>
          <a:schemeClr val="accent5"/>
        </a:solidFill>
      </p:bgPr>
    </p:bg>
    <p:spTree>
      <p:nvGrpSpPr>
        <p:cNvPr id="487" name="Shape 487"/>
        <p:cNvGrpSpPr/>
        <p:nvPr/>
      </p:nvGrpSpPr>
      <p:grpSpPr>
        <a:xfrm>
          <a:off x="0" y="0"/>
          <a:ext cx="0" cy="0"/>
          <a:chOff x="0" y="0"/>
          <a:chExt cx="0" cy="0"/>
        </a:xfrm>
      </p:grpSpPr>
      <p:sp>
        <p:nvSpPr>
          <p:cNvPr id="488" name="Google Shape;488;p47"/>
          <p:cNvSpPr txBox="1"/>
          <p:nvPr>
            <p:ph type="title"/>
          </p:nvPr>
        </p:nvSpPr>
        <p:spPr>
          <a:xfrm>
            <a:off x="457200" y="1636550"/>
            <a:ext cx="8229600" cy="2355000"/>
          </a:xfrm>
          <a:prstGeom prst="rect">
            <a:avLst/>
          </a:prstGeom>
        </p:spPr>
        <p:txBody>
          <a:bodyPr anchorCtr="0" anchor="t" bIns="0" lIns="0" spcFirstLastPara="1" rIns="0" wrap="square" tIns="0">
            <a:spAutoFit/>
          </a:bodyPr>
          <a:lstStyle>
            <a:lvl1pPr indent="0" lvl="0" marL="0" marR="0" rtl="0">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489" name="Google Shape;489;p47"/>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b="1" i="1"/>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A">
  <p:cSld name="TITLE_AND_BODY_2_1_1_1_1">
    <p:bg>
      <p:bgPr>
        <a:solidFill>
          <a:schemeClr val="dk2"/>
        </a:solidFill>
      </p:bgPr>
    </p:bg>
    <p:spTree>
      <p:nvGrpSpPr>
        <p:cNvPr id="490" name="Shape 490"/>
        <p:cNvGrpSpPr/>
        <p:nvPr/>
      </p:nvGrpSpPr>
      <p:grpSpPr>
        <a:xfrm>
          <a:off x="0" y="0"/>
          <a:ext cx="0" cy="0"/>
          <a:chOff x="0" y="0"/>
          <a:chExt cx="0" cy="0"/>
        </a:xfrm>
      </p:grpSpPr>
      <p:sp>
        <p:nvSpPr>
          <p:cNvPr id="491" name="Google Shape;491;p48"/>
          <p:cNvSpPr txBox="1"/>
          <p:nvPr>
            <p:ph type="title"/>
          </p:nvPr>
        </p:nvSpPr>
        <p:spPr>
          <a:xfrm>
            <a:off x="421475" y="1786800"/>
            <a:ext cx="1837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12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492" name="Google Shape;492;p48"/>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493" name="Google Shape;493;p48"/>
          <p:cNvSpPr txBox="1"/>
          <p:nvPr>
            <p:ph idx="2" type="title"/>
          </p:nvPr>
        </p:nvSpPr>
        <p:spPr>
          <a:xfrm>
            <a:off x="4572000" y="1786800"/>
            <a:ext cx="4114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6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494" name="Google Shape;494;p4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48"/>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96" name="Google Shape;496;p4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B">
  <p:cSld name="TITLE_AND_BODY_2_1_1_1_1_1">
    <p:bg>
      <p:bgPr>
        <a:solidFill>
          <a:schemeClr val="dk1"/>
        </a:solidFill>
      </p:bgPr>
    </p:bg>
    <p:spTree>
      <p:nvGrpSpPr>
        <p:cNvPr id="497" name="Shape 497"/>
        <p:cNvGrpSpPr/>
        <p:nvPr/>
      </p:nvGrpSpPr>
      <p:grpSpPr>
        <a:xfrm>
          <a:off x="0" y="0"/>
          <a:ext cx="0" cy="0"/>
          <a:chOff x="0" y="0"/>
          <a:chExt cx="0" cy="0"/>
        </a:xfrm>
      </p:grpSpPr>
      <p:sp>
        <p:nvSpPr>
          <p:cNvPr id="498" name="Google Shape;498;p49"/>
          <p:cNvSpPr txBox="1"/>
          <p:nvPr>
            <p:ph type="title"/>
          </p:nvPr>
        </p:nvSpPr>
        <p:spPr>
          <a:xfrm>
            <a:off x="421475" y="1786800"/>
            <a:ext cx="1837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12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499" name="Google Shape;499;p49"/>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500" name="Google Shape;500;p49"/>
          <p:cNvSpPr txBox="1"/>
          <p:nvPr>
            <p:ph idx="2" type="title"/>
          </p:nvPr>
        </p:nvSpPr>
        <p:spPr>
          <a:xfrm>
            <a:off x="4572000" y="1786800"/>
            <a:ext cx="4114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6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501" name="Google Shape;501;p4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49"/>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503" name="Google Shape;503;p49"/>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A">
  <p:cSld name="TITLE_AND_BODY_2_1_1_1_1_1_1">
    <p:bg>
      <p:bgPr>
        <a:solidFill>
          <a:schemeClr val="dk2"/>
        </a:solidFill>
      </p:bgPr>
    </p:bg>
    <p:spTree>
      <p:nvGrpSpPr>
        <p:cNvPr id="504" name="Shape 504"/>
        <p:cNvGrpSpPr/>
        <p:nvPr/>
      </p:nvGrpSpPr>
      <p:grpSpPr>
        <a:xfrm>
          <a:off x="0" y="0"/>
          <a:ext cx="0" cy="0"/>
          <a:chOff x="0" y="0"/>
          <a:chExt cx="0" cy="0"/>
        </a:xfrm>
      </p:grpSpPr>
      <p:sp>
        <p:nvSpPr>
          <p:cNvPr id="505" name="Google Shape;505;p50"/>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506" name="Google Shape;506;p50"/>
          <p:cNvSpPr txBox="1"/>
          <p:nvPr>
            <p:ph type="title"/>
          </p:nvPr>
        </p:nvSpPr>
        <p:spPr>
          <a:xfrm>
            <a:off x="464350" y="1955050"/>
            <a:ext cx="41148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507" name="Google Shape;507;p5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50"/>
          <p:cNvSpPr txBox="1"/>
          <p:nvPr>
            <p:ph idx="2"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509" name="Google Shape;509;p50"/>
          <p:cNvSpPr txBox="1"/>
          <p:nvPr>
            <p:ph idx="3" type="title"/>
          </p:nvPr>
        </p:nvSpPr>
        <p:spPr>
          <a:xfrm>
            <a:off x="464350" y="1267475"/>
            <a:ext cx="4114800" cy="3924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pic>
        <p:nvPicPr>
          <p:cNvPr id="510" name="Google Shape;510;p5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1">
  <p:cSld name="CUSTOM">
    <p:spTree>
      <p:nvGrpSpPr>
        <p:cNvPr id="29" name="Shape 29"/>
        <p:cNvGrpSpPr/>
        <p:nvPr/>
      </p:nvGrpSpPr>
      <p:grpSpPr>
        <a:xfrm>
          <a:off x="0" y="0"/>
          <a:ext cx="0" cy="0"/>
          <a:chOff x="0" y="0"/>
          <a:chExt cx="0" cy="0"/>
        </a:xfrm>
      </p:grpSpPr>
      <p:sp>
        <p:nvSpPr>
          <p:cNvPr id="30" name="Google Shape;30;p6"/>
          <p:cNvSpPr/>
          <p:nvPr>
            <p:ph idx="2" type="pic"/>
          </p:nvPr>
        </p:nvSpPr>
        <p:spPr>
          <a:xfrm>
            <a:off x="0" y="150"/>
            <a:ext cx="9144000" cy="5143500"/>
          </a:xfrm>
          <a:prstGeom prst="rect">
            <a:avLst/>
          </a:prstGeom>
          <a:noFill/>
          <a:ln>
            <a:noFill/>
          </a:ln>
        </p:spPr>
      </p:sp>
      <p:sp>
        <p:nvSpPr>
          <p:cNvPr id="31" name="Google Shape;31;p6"/>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32" name="Google Shape;32;p6"/>
          <p:cNvSpPr txBox="1"/>
          <p:nvPr>
            <p:ph type="title"/>
          </p:nvPr>
        </p:nvSpPr>
        <p:spPr>
          <a:xfrm>
            <a:off x="457200" y="1589475"/>
            <a:ext cx="50256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pic>
        <p:nvPicPr>
          <p:cNvPr id="33" name="Google Shape;33;p6"/>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34" name="Google Shape;34;p6"/>
          <p:cNvSpPr txBox="1"/>
          <p:nvPr>
            <p:ph idx="1"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
        <p:nvSpPr>
          <p:cNvPr id="35" name="Google Shape;35;p6"/>
          <p:cNvSpPr txBox="1"/>
          <p:nvPr>
            <p:ph idx="3" type="subTitle"/>
          </p:nvPr>
        </p:nvSpPr>
        <p:spPr>
          <a:xfrm>
            <a:off x="457200" y="31997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2pPr>
            <a:lvl3pPr lvl="2"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3pPr>
            <a:lvl4pPr lvl="3"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7pPr>
            <a:lvl8pPr lvl="7" rtl="0">
              <a:spcBef>
                <a:spcPts val="0"/>
              </a:spcBef>
              <a:spcAft>
                <a:spcPts val="0"/>
              </a:spcAft>
              <a:buClr>
                <a:schemeClr val="dk2"/>
              </a:buClr>
              <a:buSzPts val="1400"/>
              <a:buFont typeface="Lora"/>
              <a:buNone/>
              <a:defRPr>
                <a:solidFill>
                  <a:schemeClr val="dk2"/>
                </a:solidFill>
                <a:latin typeface="Lora"/>
                <a:ea typeface="Lora"/>
                <a:cs typeface="Lora"/>
                <a:sym typeface="Lora"/>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B">
  <p:cSld name="TITLE_AND_BODY_2_1_1_1_1_1_1_1">
    <p:bg>
      <p:bgPr>
        <a:solidFill>
          <a:schemeClr val="dk1"/>
        </a:solidFill>
      </p:bgPr>
    </p:bg>
    <p:spTree>
      <p:nvGrpSpPr>
        <p:cNvPr id="511" name="Shape 511"/>
        <p:cNvGrpSpPr/>
        <p:nvPr/>
      </p:nvGrpSpPr>
      <p:grpSpPr>
        <a:xfrm>
          <a:off x="0" y="0"/>
          <a:ext cx="0" cy="0"/>
          <a:chOff x="0" y="0"/>
          <a:chExt cx="0" cy="0"/>
        </a:xfrm>
      </p:grpSpPr>
      <p:sp>
        <p:nvSpPr>
          <p:cNvPr id="512" name="Google Shape;512;p51"/>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513" name="Google Shape;513;p51"/>
          <p:cNvSpPr txBox="1"/>
          <p:nvPr>
            <p:ph type="title"/>
          </p:nvPr>
        </p:nvSpPr>
        <p:spPr>
          <a:xfrm>
            <a:off x="464350" y="1955050"/>
            <a:ext cx="41148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514" name="Google Shape;514;p5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1"/>
          <p:cNvSpPr txBox="1"/>
          <p:nvPr>
            <p:ph idx="2"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516" name="Google Shape;516;p51"/>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517" name="Google Shape;517;p51"/>
          <p:cNvSpPr txBox="1"/>
          <p:nvPr>
            <p:ph idx="3" type="title"/>
          </p:nvPr>
        </p:nvSpPr>
        <p:spPr>
          <a:xfrm>
            <a:off x="464350" y="1267475"/>
            <a:ext cx="4114800" cy="3924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000">
                <a:solidFill>
                  <a:schemeClr val="dk2"/>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TITLE_AND_BODY_2_1_1_1_1_1_1_1_1">
    <p:bg>
      <p:bgPr>
        <a:solidFill>
          <a:schemeClr val="accent3"/>
        </a:solidFill>
      </p:bgPr>
    </p:bg>
    <p:spTree>
      <p:nvGrpSpPr>
        <p:cNvPr id="518" name="Shape 518"/>
        <p:cNvGrpSpPr/>
        <p:nvPr/>
      </p:nvGrpSpPr>
      <p:grpSpPr>
        <a:xfrm>
          <a:off x="0" y="0"/>
          <a:ext cx="0" cy="0"/>
          <a:chOff x="0" y="0"/>
          <a:chExt cx="0" cy="0"/>
        </a:xfrm>
      </p:grpSpPr>
      <p:sp>
        <p:nvSpPr>
          <p:cNvPr id="519" name="Google Shape;519;p52"/>
          <p:cNvSpPr txBox="1"/>
          <p:nvPr>
            <p:ph idx="1" type="subTitle"/>
          </p:nvPr>
        </p:nvSpPr>
        <p:spPr>
          <a:xfrm>
            <a:off x="3652250" y="6858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520" name="Google Shape;520;p52"/>
          <p:cNvSpPr txBox="1"/>
          <p:nvPr>
            <p:ph type="title"/>
          </p:nvPr>
        </p:nvSpPr>
        <p:spPr>
          <a:xfrm>
            <a:off x="3652250" y="1174575"/>
            <a:ext cx="50346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521" name="Google Shape;521;p52"/>
          <p:cNvSpPr txBox="1"/>
          <p:nvPr>
            <p:ph idx="2" type="title"/>
          </p:nvPr>
        </p:nvSpPr>
        <p:spPr>
          <a:xfrm>
            <a:off x="464350" y="1326975"/>
            <a:ext cx="16521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12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ITLE_AND_BODY_2_1_1_1_1_1_1_1_1_1">
    <p:bg>
      <p:bgPr>
        <a:solidFill>
          <a:schemeClr val="accent3"/>
        </a:solidFill>
      </p:bgPr>
    </p:bg>
    <p:spTree>
      <p:nvGrpSpPr>
        <p:cNvPr id="522" name="Shape 522"/>
        <p:cNvGrpSpPr/>
        <p:nvPr/>
      </p:nvGrpSpPr>
      <p:grpSpPr>
        <a:xfrm>
          <a:off x="0" y="0"/>
          <a:ext cx="0" cy="0"/>
          <a:chOff x="0" y="0"/>
          <a:chExt cx="0" cy="0"/>
        </a:xfrm>
      </p:grpSpPr>
      <p:sp>
        <p:nvSpPr>
          <p:cNvPr id="523" name="Google Shape;523;p53"/>
          <p:cNvSpPr/>
          <p:nvPr>
            <p:ph idx="2" type="pic"/>
          </p:nvPr>
        </p:nvSpPr>
        <p:spPr>
          <a:xfrm>
            <a:off x="0" y="150"/>
            <a:ext cx="9144000" cy="5143500"/>
          </a:xfrm>
          <a:prstGeom prst="rect">
            <a:avLst/>
          </a:prstGeom>
          <a:noFill/>
          <a:ln>
            <a:noFill/>
          </a:ln>
        </p:spPr>
      </p:sp>
      <p:sp>
        <p:nvSpPr>
          <p:cNvPr id="524" name="Google Shape;524;p53"/>
          <p:cNvSpPr txBox="1"/>
          <p:nvPr>
            <p:ph type="title"/>
          </p:nvPr>
        </p:nvSpPr>
        <p:spPr>
          <a:xfrm>
            <a:off x="457200" y="1698725"/>
            <a:ext cx="6123900" cy="942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72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525" name="Google Shape;525;p53"/>
          <p:cNvSpPr txBox="1"/>
          <p:nvPr>
            <p:ph idx="1" type="subTitle"/>
          </p:nvPr>
        </p:nvSpPr>
        <p:spPr>
          <a:xfrm>
            <a:off x="457200" y="4709414"/>
            <a:ext cx="3659400" cy="2154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Font typeface="Lora"/>
              <a:buNone/>
              <a:defRPr>
                <a:latin typeface="Lora"/>
                <a:ea typeface="Lora"/>
                <a:cs typeface="Lora"/>
                <a:sym typeface="Lora"/>
              </a:defRPr>
            </a:lvl2pPr>
            <a:lvl3pPr lvl="2" rtl="0">
              <a:spcBef>
                <a:spcPts val="0"/>
              </a:spcBef>
              <a:spcAft>
                <a:spcPts val="0"/>
              </a:spcAft>
              <a:buSzPts val="800"/>
              <a:buFont typeface="Lora"/>
              <a:buNone/>
              <a:defRPr>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800"/>
              <a:buNone/>
              <a:defRPr/>
            </a:lvl9pPr>
          </a:lstStyle>
          <a:p/>
        </p:txBody>
      </p:sp>
      <p:pic>
        <p:nvPicPr>
          <p:cNvPr id="526" name="Google Shape;526;p53"/>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A">
  <p:cSld name="CUSTOM_1_2">
    <p:bg>
      <p:bgPr>
        <a:solidFill>
          <a:schemeClr val="dk1"/>
        </a:solidFill>
      </p:bgPr>
    </p:bg>
    <p:spTree>
      <p:nvGrpSpPr>
        <p:cNvPr id="527" name="Shape 527"/>
        <p:cNvGrpSpPr/>
        <p:nvPr/>
      </p:nvGrpSpPr>
      <p:grpSpPr>
        <a:xfrm>
          <a:off x="0" y="0"/>
          <a:ext cx="0" cy="0"/>
          <a:chOff x="0" y="0"/>
          <a:chExt cx="0" cy="0"/>
        </a:xfrm>
      </p:grpSpPr>
      <p:sp>
        <p:nvSpPr>
          <p:cNvPr id="528" name="Google Shape;528;p54"/>
          <p:cNvSpPr/>
          <p:nvPr>
            <p:ph idx="2" type="pic"/>
          </p:nvPr>
        </p:nvSpPr>
        <p:spPr>
          <a:xfrm>
            <a:off x="4572000" y="150"/>
            <a:ext cx="4572000" cy="5143500"/>
          </a:xfrm>
          <a:prstGeom prst="rect">
            <a:avLst/>
          </a:prstGeom>
          <a:noFill/>
          <a:ln>
            <a:noFill/>
          </a:ln>
        </p:spPr>
      </p:sp>
      <p:sp>
        <p:nvSpPr>
          <p:cNvPr id="529" name="Google Shape;529;p54"/>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6000"/>
              <a:buNone/>
              <a:defRPr sz="6000">
                <a:latin typeface="Lora"/>
                <a:ea typeface="Lora"/>
                <a:cs typeface="Lora"/>
                <a:sym typeface="Lora"/>
              </a:defRPr>
            </a:lvl2pPr>
            <a:lvl3pPr lvl="2" rtl="0">
              <a:spcBef>
                <a:spcPts val="0"/>
              </a:spcBef>
              <a:spcAft>
                <a:spcPts val="0"/>
              </a:spcAft>
              <a:buSzPts val="6000"/>
              <a:buNone/>
              <a:defRPr sz="6000">
                <a:latin typeface="Lora"/>
                <a:ea typeface="Lora"/>
                <a:cs typeface="Lora"/>
                <a:sym typeface="Lora"/>
              </a:defRPr>
            </a:lvl3pPr>
            <a:lvl4pPr lvl="3" rtl="0">
              <a:spcBef>
                <a:spcPts val="0"/>
              </a:spcBef>
              <a:spcAft>
                <a:spcPts val="0"/>
              </a:spcAft>
              <a:buSzPts val="6000"/>
              <a:buNone/>
              <a:defRPr sz="6000">
                <a:latin typeface="Lora"/>
                <a:ea typeface="Lora"/>
                <a:cs typeface="Lora"/>
                <a:sym typeface="Lora"/>
              </a:defRPr>
            </a:lvl4pPr>
            <a:lvl5pPr lvl="4" rtl="0">
              <a:spcBef>
                <a:spcPts val="0"/>
              </a:spcBef>
              <a:spcAft>
                <a:spcPts val="0"/>
              </a:spcAft>
              <a:buSzPts val="6000"/>
              <a:buNone/>
              <a:defRPr sz="6000">
                <a:latin typeface="Lora"/>
                <a:ea typeface="Lora"/>
                <a:cs typeface="Lora"/>
                <a:sym typeface="Lora"/>
              </a:defRPr>
            </a:lvl5pPr>
            <a:lvl6pPr lvl="5" rtl="0">
              <a:spcBef>
                <a:spcPts val="0"/>
              </a:spcBef>
              <a:spcAft>
                <a:spcPts val="0"/>
              </a:spcAft>
              <a:buSzPts val="6000"/>
              <a:buNone/>
              <a:defRPr sz="6000">
                <a:latin typeface="Lora"/>
                <a:ea typeface="Lora"/>
                <a:cs typeface="Lora"/>
                <a:sym typeface="Lora"/>
              </a:defRPr>
            </a:lvl6pPr>
            <a:lvl7pPr lvl="6" rtl="0">
              <a:spcBef>
                <a:spcPts val="0"/>
              </a:spcBef>
              <a:spcAft>
                <a:spcPts val="0"/>
              </a:spcAft>
              <a:buSzPts val="6000"/>
              <a:buNone/>
              <a:defRPr sz="6000">
                <a:latin typeface="Lora"/>
                <a:ea typeface="Lora"/>
                <a:cs typeface="Lora"/>
                <a:sym typeface="Lora"/>
              </a:defRPr>
            </a:lvl7pPr>
            <a:lvl8pPr lvl="7" rtl="0">
              <a:spcBef>
                <a:spcPts val="0"/>
              </a:spcBef>
              <a:spcAft>
                <a:spcPts val="0"/>
              </a:spcAft>
              <a:buSzPts val="6000"/>
              <a:buNone/>
              <a:defRPr sz="6000">
                <a:latin typeface="Lora"/>
                <a:ea typeface="Lora"/>
                <a:cs typeface="Lora"/>
                <a:sym typeface="Lora"/>
              </a:defRPr>
            </a:lvl8pPr>
            <a:lvl9pPr lvl="8" rtl="0">
              <a:spcBef>
                <a:spcPts val="0"/>
              </a:spcBef>
              <a:spcAft>
                <a:spcPts val="0"/>
              </a:spcAft>
              <a:buSzPts val="6000"/>
              <a:buNone/>
              <a:defRPr sz="6000">
                <a:latin typeface="Lora"/>
                <a:ea typeface="Lora"/>
                <a:cs typeface="Lora"/>
                <a:sym typeface="Lora"/>
              </a:defRPr>
            </a:lvl9pPr>
          </a:lstStyle>
          <a:p/>
        </p:txBody>
      </p:sp>
      <p:sp>
        <p:nvSpPr>
          <p:cNvPr id="530" name="Google Shape;530;p54"/>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31" name="Google Shape;531;p54"/>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B">
  <p:cSld name="CUSTOM_1_2_1">
    <p:bg>
      <p:bgPr>
        <a:solidFill>
          <a:schemeClr val="dk2"/>
        </a:solidFill>
      </p:bgPr>
    </p:bg>
    <p:spTree>
      <p:nvGrpSpPr>
        <p:cNvPr id="532" name="Shape 532"/>
        <p:cNvGrpSpPr/>
        <p:nvPr/>
      </p:nvGrpSpPr>
      <p:grpSpPr>
        <a:xfrm>
          <a:off x="0" y="0"/>
          <a:ext cx="0" cy="0"/>
          <a:chOff x="0" y="0"/>
          <a:chExt cx="0" cy="0"/>
        </a:xfrm>
      </p:grpSpPr>
      <p:sp>
        <p:nvSpPr>
          <p:cNvPr id="533" name="Google Shape;533;p55"/>
          <p:cNvSpPr/>
          <p:nvPr>
            <p:ph idx="2" type="pic"/>
          </p:nvPr>
        </p:nvSpPr>
        <p:spPr>
          <a:xfrm>
            <a:off x="4572000" y="150"/>
            <a:ext cx="4572000" cy="5143500"/>
          </a:xfrm>
          <a:prstGeom prst="rect">
            <a:avLst/>
          </a:prstGeom>
          <a:noFill/>
          <a:ln>
            <a:noFill/>
          </a:ln>
        </p:spPr>
      </p:sp>
      <p:sp>
        <p:nvSpPr>
          <p:cNvPr id="534" name="Google Shape;534;p55"/>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lvl1pPr>
            <a:lvl2pPr lvl="1" rtl="0">
              <a:spcBef>
                <a:spcPts val="0"/>
              </a:spcBef>
              <a:spcAft>
                <a:spcPts val="0"/>
              </a:spcAft>
              <a:buSzPts val="6000"/>
              <a:buNone/>
              <a:defRPr sz="6000">
                <a:latin typeface="Lora"/>
                <a:ea typeface="Lora"/>
                <a:cs typeface="Lora"/>
                <a:sym typeface="Lora"/>
              </a:defRPr>
            </a:lvl2pPr>
            <a:lvl3pPr lvl="2" rtl="0">
              <a:spcBef>
                <a:spcPts val="0"/>
              </a:spcBef>
              <a:spcAft>
                <a:spcPts val="0"/>
              </a:spcAft>
              <a:buSzPts val="6000"/>
              <a:buNone/>
              <a:defRPr sz="6000">
                <a:latin typeface="Lora"/>
                <a:ea typeface="Lora"/>
                <a:cs typeface="Lora"/>
                <a:sym typeface="Lora"/>
              </a:defRPr>
            </a:lvl3pPr>
            <a:lvl4pPr lvl="3" rtl="0">
              <a:spcBef>
                <a:spcPts val="0"/>
              </a:spcBef>
              <a:spcAft>
                <a:spcPts val="0"/>
              </a:spcAft>
              <a:buSzPts val="6000"/>
              <a:buNone/>
              <a:defRPr sz="6000">
                <a:latin typeface="Lora"/>
                <a:ea typeface="Lora"/>
                <a:cs typeface="Lora"/>
                <a:sym typeface="Lora"/>
              </a:defRPr>
            </a:lvl4pPr>
            <a:lvl5pPr lvl="4" rtl="0">
              <a:spcBef>
                <a:spcPts val="0"/>
              </a:spcBef>
              <a:spcAft>
                <a:spcPts val="0"/>
              </a:spcAft>
              <a:buSzPts val="6000"/>
              <a:buNone/>
              <a:defRPr sz="6000">
                <a:latin typeface="Lora"/>
                <a:ea typeface="Lora"/>
                <a:cs typeface="Lora"/>
                <a:sym typeface="Lora"/>
              </a:defRPr>
            </a:lvl5pPr>
            <a:lvl6pPr lvl="5" rtl="0">
              <a:spcBef>
                <a:spcPts val="0"/>
              </a:spcBef>
              <a:spcAft>
                <a:spcPts val="0"/>
              </a:spcAft>
              <a:buSzPts val="6000"/>
              <a:buNone/>
              <a:defRPr sz="6000">
                <a:latin typeface="Lora"/>
                <a:ea typeface="Lora"/>
                <a:cs typeface="Lora"/>
                <a:sym typeface="Lora"/>
              </a:defRPr>
            </a:lvl6pPr>
            <a:lvl7pPr lvl="6" rtl="0">
              <a:spcBef>
                <a:spcPts val="0"/>
              </a:spcBef>
              <a:spcAft>
                <a:spcPts val="0"/>
              </a:spcAft>
              <a:buSzPts val="6000"/>
              <a:buNone/>
              <a:defRPr sz="6000">
                <a:latin typeface="Lora"/>
                <a:ea typeface="Lora"/>
                <a:cs typeface="Lora"/>
                <a:sym typeface="Lora"/>
              </a:defRPr>
            </a:lvl7pPr>
            <a:lvl8pPr lvl="7" rtl="0">
              <a:spcBef>
                <a:spcPts val="0"/>
              </a:spcBef>
              <a:spcAft>
                <a:spcPts val="0"/>
              </a:spcAft>
              <a:buSzPts val="6000"/>
              <a:buNone/>
              <a:defRPr sz="6000">
                <a:latin typeface="Lora"/>
                <a:ea typeface="Lora"/>
                <a:cs typeface="Lora"/>
                <a:sym typeface="Lora"/>
              </a:defRPr>
            </a:lvl8pPr>
            <a:lvl9pPr lvl="8" rtl="0">
              <a:spcBef>
                <a:spcPts val="0"/>
              </a:spcBef>
              <a:spcAft>
                <a:spcPts val="0"/>
              </a:spcAft>
              <a:buSzPts val="6000"/>
              <a:buNone/>
              <a:defRPr sz="6000">
                <a:latin typeface="Lora"/>
                <a:ea typeface="Lora"/>
                <a:cs typeface="Lora"/>
                <a:sym typeface="Lora"/>
              </a:defRPr>
            </a:lvl9pPr>
          </a:lstStyle>
          <a:p/>
        </p:txBody>
      </p:sp>
      <p:sp>
        <p:nvSpPr>
          <p:cNvPr id="535" name="Google Shape;535;p55"/>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36" name="Google Shape;536;p55"/>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3A">
  <p:cSld name="CUSTOM_2_2">
    <p:bg>
      <p:bgPr>
        <a:solidFill>
          <a:schemeClr val="dk1"/>
        </a:solidFill>
      </p:bgPr>
    </p:bg>
    <p:spTree>
      <p:nvGrpSpPr>
        <p:cNvPr id="537" name="Shape 537"/>
        <p:cNvGrpSpPr/>
        <p:nvPr/>
      </p:nvGrpSpPr>
      <p:grpSpPr>
        <a:xfrm>
          <a:off x="0" y="0"/>
          <a:ext cx="0" cy="0"/>
          <a:chOff x="0" y="0"/>
          <a:chExt cx="0" cy="0"/>
        </a:xfrm>
      </p:grpSpPr>
      <p:sp>
        <p:nvSpPr>
          <p:cNvPr id="538" name="Google Shape;538;p56"/>
          <p:cNvSpPr txBox="1"/>
          <p:nvPr>
            <p:ph type="title"/>
          </p:nvPr>
        </p:nvSpPr>
        <p:spPr>
          <a:xfrm>
            <a:off x="457200" y="1759200"/>
            <a:ext cx="5025600" cy="16251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7200">
                <a:solidFill>
                  <a:schemeClr val="lt1"/>
                </a:solidFill>
              </a:defRPr>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539" name="Google Shape;539;p56"/>
          <p:cNvSpPr txBox="1"/>
          <p:nvPr>
            <p:ph idx="1" type="subTitle"/>
          </p:nvPr>
        </p:nvSpPr>
        <p:spPr>
          <a:xfrm>
            <a:off x="457200" y="457806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800"/>
              <a:buNone/>
              <a:defRPr sz="800"/>
            </a:lvl2pPr>
            <a:lvl3pPr lvl="2" rtl="0">
              <a:spcBef>
                <a:spcPts val="0"/>
              </a:spcBef>
              <a:spcAft>
                <a:spcPts val="0"/>
              </a:spcAft>
              <a:buSzPts val="800"/>
              <a:buNone/>
              <a:defRPr/>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a:lvl9pPr>
          </a:lstStyle>
          <a:p/>
        </p:txBody>
      </p:sp>
      <p:pic>
        <p:nvPicPr>
          <p:cNvPr id="540" name="Google Shape;540;p56"/>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3A 1">
  <p:cSld name="CUSTOM_2_2_1">
    <p:bg>
      <p:bgPr>
        <a:solidFill>
          <a:schemeClr val="dk2"/>
        </a:solidFill>
      </p:bgPr>
    </p:bg>
    <p:spTree>
      <p:nvGrpSpPr>
        <p:cNvPr id="541" name="Shape 541"/>
        <p:cNvGrpSpPr/>
        <p:nvPr/>
      </p:nvGrpSpPr>
      <p:grpSpPr>
        <a:xfrm>
          <a:off x="0" y="0"/>
          <a:ext cx="0" cy="0"/>
          <a:chOff x="0" y="0"/>
          <a:chExt cx="0" cy="0"/>
        </a:xfrm>
      </p:grpSpPr>
      <p:sp>
        <p:nvSpPr>
          <p:cNvPr id="542" name="Google Shape;542;p57"/>
          <p:cNvSpPr txBox="1"/>
          <p:nvPr>
            <p:ph type="title"/>
          </p:nvPr>
        </p:nvSpPr>
        <p:spPr>
          <a:xfrm>
            <a:off x="457200" y="1759200"/>
            <a:ext cx="5025600" cy="16251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543" name="Google Shape;543;p57"/>
          <p:cNvSpPr txBox="1"/>
          <p:nvPr>
            <p:ph idx="1" type="subTitle"/>
          </p:nvPr>
        </p:nvSpPr>
        <p:spPr>
          <a:xfrm>
            <a:off x="457200" y="457806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800"/>
              <a:buNone/>
              <a:defRPr sz="800"/>
            </a:lvl2pPr>
            <a:lvl3pPr lvl="2" rtl="0">
              <a:spcBef>
                <a:spcPts val="0"/>
              </a:spcBef>
              <a:spcAft>
                <a:spcPts val="0"/>
              </a:spcAft>
              <a:buSzPts val="800"/>
              <a:buNone/>
              <a:defRPr/>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a:lvl9pPr>
          </a:lstStyle>
          <a:p/>
        </p:txBody>
      </p:sp>
      <p:pic>
        <p:nvPicPr>
          <p:cNvPr id="544" name="Google Shape;544;p57"/>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5" name="Shape 545"/>
        <p:cNvGrpSpPr/>
        <p:nvPr/>
      </p:nvGrpSpPr>
      <p:grpSpPr>
        <a:xfrm>
          <a:off x="0" y="0"/>
          <a:ext cx="0" cy="0"/>
          <a:chOff x="0" y="0"/>
          <a:chExt cx="0" cy="0"/>
        </a:xfrm>
      </p:grpSpPr>
      <p:sp>
        <p:nvSpPr>
          <p:cNvPr id="546" name="Google Shape;546;p58"/>
          <p:cNvSpPr txBox="1"/>
          <p:nvPr>
            <p:ph type="ctrTitle"/>
          </p:nvPr>
        </p:nvSpPr>
        <p:spPr>
          <a:xfrm>
            <a:off x="311708" y="744575"/>
            <a:ext cx="8520600" cy="2052600"/>
          </a:xfrm>
          <a:prstGeom prst="rect">
            <a:avLst/>
          </a:prstGeom>
        </p:spPr>
        <p:txBody>
          <a:bodyPr anchorCtr="0" anchor="b" bIns="0" lIns="0" spcFirstLastPara="1" rIns="0" wrap="square" tIns="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47" name="Google Shape;547;p58"/>
          <p:cNvSpPr txBox="1"/>
          <p:nvPr>
            <p:ph idx="1" type="subTitle"/>
          </p:nvPr>
        </p:nvSpPr>
        <p:spPr>
          <a:xfrm>
            <a:off x="311700" y="2834125"/>
            <a:ext cx="8520600" cy="7926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8" name="Google Shape;548;p58"/>
          <p:cNvSpPr txBox="1"/>
          <p:nvPr>
            <p:ph idx="12" type="sldNum"/>
          </p:nvPr>
        </p:nvSpPr>
        <p:spPr>
          <a:xfrm>
            <a:off x="8472458" y="4663217"/>
            <a:ext cx="548700" cy="307800"/>
          </a:xfrm>
          <a:prstGeom prst="rect">
            <a:avLst/>
          </a:prstGeom>
        </p:spPr>
        <p:txBody>
          <a:bodyPr anchorCtr="0" anchor="ctr" bIns="91425" lIns="0" spcFirstLastPara="1" rIns="0"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9" name="Shape 549"/>
        <p:cNvGrpSpPr/>
        <p:nvPr/>
      </p:nvGrpSpPr>
      <p:grpSpPr>
        <a:xfrm>
          <a:off x="0" y="0"/>
          <a:ext cx="0" cy="0"/>
          <a:chOff x="0" y="0"/>
          <a:chExt cx="0" cy="0"/>
        </a:xfrm>
      </p:grpSpPr>
      <p:sp>
        <p:nvSpPr>
          <p:cNvPr id="550" name="Google Shape;550;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9"/>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52" name="Google Shape;552;p59"/>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3" name="Google Shape;553;p59"/>
          <p:cNvSpPr txBox="1"/>
          <p:nvPr>
            <p:ph idx="2" type="body"/>
          </p:nvPr>
        </p:nvSpPr>
        <p:spPr>
          <a:xfrm>
            <a:off x="4939500" y="724075"/>
            <a:ext cx="3837000" cy="3695100"/>
          </a:xfrm>
          <a:prstGeom prst="rect">
            <a:avLst/>
          </a:prstGeom>
        </p:spPr>
        <p:txBody>
          <a:bodyPr anchorCtr="0" anchor="ctr" bIns="0" lIns="0" spcFirstLastPara="1" rIns="0" wrap="square" tIns="0">
            <a:sp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304800" lvl="6" marL="3200400">
              <a:spcBef>
                <a:spcPts val="0"/>
              </a:spcBef>
              <a:spcAft>
                <a:spcPts val="0"/>
              </a:spcAft>
              <a:buSzPts val="1200"/>
              <a:buChar char="●"/>
              <a:defRPr/>
            </a:lvl7pPr>
            <a:lvl8pPr indent="-317500" lvl="7" marL="3657600">
              <a:spcBef>
                <a:spcPts val="0"/>
              </a:spcBef>
              <a:spcAft>
                <a:spcPts val="0"/>
              </a:spcAft>
              <a:buSzPts val="1400"/>
              <a:buChar char="○"/>
              <a:defRPr/>
            </a:lvl8pPr>
            <a:lvl9pPr indent="-279400" lvl="8" marL="4114800">
              <a:spcBef>
                <a:spcPts val="0"/>
              </a:spcBef>
              <a:spcAft>
                <a:spcPts val="0"/>
              </a:spcAft>
              <a:buSzPts val="800"/>
              <a:buChar char="■"/>
              <a:defRPr/>
            </a:lvl9pPr>
          </a:lstStyle>
          <a:p/>
        </p:txBody>
      </p:sp>
      <p:sp>
        <p:nvSpPr>
          <p:cNvPr id="554" name="Google Shape;554;p59"/>
          <p:cNvSpPr txBox="1"/>
          <p:nvPr>
            <p:ph idx="12" type="sldNum"/>
          </p:nvPr>
        </p:nvSpPr>
        <p:spPr>
          <a:xfrm>
            <a:off x="8472458" y="4663217"/>
            <a:ext cx="548700" cy="307800"/>
          </a:xfrm>
          <a:prstGeom prst="rect">
            <a:avLst/>
          </a:prstGeom>
        </p:spPr>
        <p:txBody>
          <a:bodyPr anchorCtr="0" anchor="ctr" bIns="91425" lIns="0" spcFirstLastPara="1" rIns="0"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555" name="Shape 555"/>
        <p:cNvGrpSpPr/>
        <p:nvPr/>
      </p:nvGrpSpPr>
      <p:grpSpPr>
        <a:xfrm>
          <a:off x="0" y="0"/>
          <a:ext cx="0" cy="0"/>
          <a:chOff x="0" y="0"/>
          <a:chExt cx="0" cy="0"/>
        </a:xfrm>
      </p:grpSpPr>
      <p:sp>
        <p:nvSpPr>
          <p:cNvPr id="556" name="Google Shape;556;p6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7" name="Google Shape;557;p60"/>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304800" lvl="6" marL="3200400">
              <a:spcBef>
                <a:spcPts val="0"/>
              </a:spcBef>
              <a:spcAft>
                <a:spcPts val="0"/>
              </a:spcAft>
              <a:buSzPts val="1200"/>
              <a:buChar char="●"/>
              <a:defRPr/>
            </a:lvl7pPr>
            <a:lvl8pPr indent="-317500" lvl="7" marL="3657600">
              <a:spcBef>
                <a:spcPts val="0"/>
              </a:spcBef>
              <a:spcAft>
                <a:spcPts val="0"/>
              </a:spcAft>
              <a:buSzPts val="1400"/>
              <a:buChar char="○"/>
              <a:defRPr/>
            </a:lvl8pPr>
            <a:lvl9pPr indent="-279400" lvl="8" marL="4114800">
              <a:spcBef>
                <a:spcPts val="0"/>
              </a:spcBef>
              <a:spcAft>
                <a:spcPts val="0"/>
              </a:spcAft>
              <a:buSzPts val="800"/>
              <a:buChar char="■"/>
              <a:defRPr/>
            </a:lvl9pPr>
          </a:lstStyle>
          <a:p/>
        </p:txBody>
      </p:sp>
      <p:sp>
        <p:nvSpPr>
          <p:cNvPr id="558" name="Google Shape;558;p60"/>
          <p:cNvSpPr txBox="1"/>
          <p:nvPr>
            <p:ph idx="12" type="sldNum"/>
          </p:nvPr>
        </p:nvSpPr>
        <p:spPr>
          <a:xfrm>
            <a:off x="8472458" y="4663217"/>
            <a:ext cx="548700" cy="307800"/>
          </a:xfrm>
          <a:prstGeom prst="rect">
            <a:avLst/>
          </a:prstGeom>
        </p:spPr>
        <p:txBody>
          <a:bodyPr anchorCtr="0" anchor="ctr" bIns="91425" lIns="0" spcFirstLastPara="1" rIns="0"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p:cSld name="CUSTOM_4">
    <p:spTree>
      <p:nvGrpSpPr>
        <p:cNvPr id="36" name="Shape 36"/>
        <p:cNvGrpSpPr/>
        <p:nvPr/>
      </p:nvGrpSpPr>
      <p:grpSpPr>
        <a:xfrm>
          <a:off x="0" y="0"/>
          <a:ext cx="0" cy="0"/>
          <a:chOff x="0" y="0"/>
          <a:chExt cx="0" cy="0"/>
        </a:xfrm>
      </p:grpSpPr>
      <p:sp>
        <p:nvSpPr>
          <p:cNvPr id="37" name="Google Shape;37;p7"/>
          <p:cNvSpPr/>
          <p:nvPr>
            <p:ph idx="2" type="pic"/>
          </p:nvPr>
        </p:nvSpPr>
        <p:spPr>
          <a:xfrm>
            <a:off x="0" y="150"/>
            <a:ext cx="9144000" cy="5143500"/>
          </a:xfrm>
          <a:prstGeom prst="rect">
            <a:avLst/>
          </a:prstGeom>
          <a:noFill/>
          <a:ln>
            <a:noFill/>
          </a:ln>
        </p:spPr>
      </p:sp>
      <p:sp>
        <p:nvSpPr>
          <p:cNvPr id="38" name="Google Shape;38;p7"/>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39" name="Google Shape;39;p7"/>
          <p:cNvSpPr txBox="1"/>
          <p:nvPr>
            <p:ph type="title"/>
          </p:nvPr>
        </p:nvSpPr>
        <p:spPr>
          <a:xfrm>
            <a:off x="457200" y="1589475"/>
            <a:ext cx="5025600" cy="1146600"/>
          </a:xfrm>
          <a:prstGeom prst="rect">
            <a:avLst/>
          </a:prstGeom>
        </p:spPr>
        <p:txBody>
          <a:bodyPr anchorCtr="0" anchor="b" bIns="0" lIns="0" spcFirstLastPara="1" rIns="0" wrap="square" tIns="0">
            <a:noAutofit/>
          </a:bodyPr>
          <a:lstStyle>
            <a:lvl1pPr indent="0" lvl="0" marL="0" marR="0" rtl="0" algn="l">
              <a:lnSpc>
                <a:spcPct val="85000"/>
              </a:lnSpc>
              <a:spcBef>
                <a:spcPts val="0"/>
              </a:spcBef>
              <a:spcAft>
                <a:spcPts val="0"/>
              </a:spcAft>
              <a:buNone/>
              <a:defRPr sz="48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pic>
        <p:nvPicPr>
          <p:cNvPr id="40" name="Google Shape;40;p7"/>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41" name="Google Shape;41;p7"/>
          <p:cNvSpPr txBox="1"/>
          <p:nvPr>
            <p:ph idx="1" type="subTitle"/>
          </p:nvPr>
        </p:nvSpPr>
        <p:spPr>
          <a:xfrm>
            <a:off x="457200" y="29711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2pPr>
            <a:lvl3pPr lvl="2"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3pPr>
            <a:lvl4pPr lvl="3"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7pPr>
            <a:lvl8pPr lvl="7" rtl="0">
              <a:spcBef>
                <a:spcPts val="0"/>
              </a:spcBef>
              <a:spcAft>
                <a:spcPts val="0"/>
              </a:spcAft>
              <a:buClr>
                <a:schemeClr val="dk2"/>
              </a:buClr>
              <a:buSzPts val="1400"/>
              <a:buFont typeface="Lora"/>
              <a:buNone/>
              <a:defRPr>
                <a:solidFill>
                  <a:schemeClr val="dk2"/>
                </a:solidFill>
                <a:latin typeface="Lora"/>
                <a:ea typeface="Lora"/>
                <a:cs typeface="Lora"/>
                <a:sym typeface="Lora"/>
              </a:defRPr>
            </a:lvl8pPr>
            <a:lvl9pPr lvl="8" rtl="0">
              <a:spcBef>
                <a:spcPts val="0"/>
              </a:spcBef>
              <a:spcAft>
                <a:spcPts val="0"/>
              </a:spcAft>
              <a:buClr>
                <a:schemeClr val="dk2"/>
              </a:buClr>
              <a:buSzPts val="1400"/>
              <a:buNone/>
              <a:defRPr sz="1400">
                <a:solidFill>
                  <a:schemeClr val="dk2"/>
                </a:solidFill>
              </a:defRPr>
            </a:lvl9pPr>
          </a:lstStyle>
          <a:p/>
        </p:txBody>
      </p:sp>
      <p:sp>
        <p:nvSpPr>
          <p:cNvPr id="42" name="Google Shape;42;p7"/>
          <p:cNvSpPr txBox="1"/>
          <p:nvPr>
            <p:ph idx="3"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9" name="Shape 559"/>
        <p:cNvGrpSpPr/>
        <p:nvPr/>
      </p:nvGrpSpPr>
      <p:grpSpPr>
        <a:xfrm>
          <a:off x="0" y="0"/>
          <a:ext cx="0" cy="0"/>
          <a:chOff x="0" y="0"/>
          <a:chExt cx="0" cy="0"/>
        </a:xfrm>
      </p:grpSpPr>
      <p:sp>
        <p:nvSpPr>
          <p:cNvPr id="560" name="Google Shape;560;p61"/>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1" name="Google Shape;561;p61"/>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2" name="Google Shape;562;p61"/>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3" name="Google Shape;563;p61"/>
          <p:cNvSpPr txBox="1"/>
          <p:nvPr>
            <p:ph idx="12" type="sldNum"/>
          </p:nvPr>
        </p:nvSpPr>
        <p:spPr>
          <a:xfrm>
            <a:off x="8472458" y="4663217"/>
            <a:ext cx="548700" cy="307800"/>
          </a:xfrm>
          <a:prstGeom prst="rect">
            <a:avLst/>
          </a:prstGeom>
        </p:spPr>
        <p:txBody>
          <a:bodyPr anchorCtr="0" anchor="ctr" bIns="91425" lIns="0" spcFirstLastPara="1" rIns="0"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3">
  <p:cSld name="CUSTOM_1">
    <p:bg>
      <p:bgPr>
        <a:solidFill>
          <a:schemeClr val="dk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4572000" y="150"/>
            <a:ext cx="4572000" cy="5143500"/>
          </a:xfrm>
          <a:prstGeom prst="rect">
            <a:avLst/>
          </a:prstGeom>
          <a:noFill/>
          <a:ln>
            <a:noFill/>
          </a:ln>
        </p:spPr>
      </p:sp>
      <p:sp>
        <p:nvSpPr>
          <p:cNvPr id="45" name="Google Shape;45;p8"/>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46" name="Google Shape;46;p8"/>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4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47" name="Google Shape;47;p8"/>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8" name="Google Shape;48;p8"/>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4">
  <p:cSld name="CUSTOM_1_1">
    <p:bg>
      <p:bgPr>
        <a:solidFill>
          <a:schemeClr val="dk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4572000" y="150"/>
            <a:ext cx="4572000" cy="5143500"/>
          </a:xfrm>
          <a:prstGeom prst="rect">
            <a:avLst/>
          </a:prstGeom>
          <a:noFill/>
          <a:ln>
            <a:noFill/>
          </a:ln>
        </p:spPr>
      </p:sp>
      <p:sp>
        <p:nvSpPr>
          <p:cNvPr id="51" name="Google Shape;51;p9"/>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52" name="Google Shape;52;p9"/>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4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53" name="Google Shape;53;p9"/>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4" name="Google Shape;54;p9"/>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5">
  <p:cSld name="CUSTOM_2">
    <p:bg>
      <p:bgPr>
        <a:solidFill>
          <a:schemeClr val="dk1"/>
        </a:solidFill>
      </p:bgPr>
    </p:bg>
    <p:spTree>
      <p:nvGrpSpPr>
        <p:cNvPr id="55" name="Shape 55"/>
        <p:cNvGrpSpPr/>
        <p:nvPr/>
      </p:nvGrpSpPr>
      <p:grpSpPr>
        <a:xfrm>
          <a:off x="0" y="0"/>
          <a:ext cx="0" cy="0"/>
          <a:chOff x="0" y="0"/>
          <a:chExt cx="0" cy="0"/>
        </a:xfrm>
      </p:grpSpPr>
      <p:sp>
        <p:nvSpPr>
          <p:cNvPr id="56" name="Google Shape;56;p10"/>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2023 Stellar Development Foundation</a:t>
            </a:r>
            <a:endParaRPr/>
          </a:p>
        </p:txBody>
      </p:sp>
      <p:sp>
        <p:nvSpPr>
          <p:cNvPr id="57" name="Google Shape;57;p10"/>
          <p:cNvSpPr txBox="1"/>
          <p:nvPr>
            <p:ph type="title"/>
          </p:nvPr>
        </p:nvSpPr>
        <p:spPr>
          <a:xfrm>
            <a:off x="457200" y="1589475"/>
            <a:ext cx="50256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pic>
        <p:nvPicPr>
          <p:cNvPr id="58" name="Google Shape;58;p10"/>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59" name="Google Shape;59;p10"/>
          <p:cNvSpPr txBox="1"/>
          <p:nvPr>
            <p:ph idx="1" type="subTitle"/>
          </p:nvPr>
        </p:nvSpPr>
        <p:spPr>
          <a:xfrm>
            <a:off x="457200" y="32145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60" name="Google Shape;60;p10"/>
          <p:cNvSpPr txBox="1"/>
          <p:nvPr>
            <p:ph idx="2"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p:txBody>
      </p:sp>
      <p:sp>
        <p:nvSpPr>
          <p:cNvPr id="7" name="Google Shape;7;p1"/>
          <p:cNvSpPr txBox="1"/>
          <p:nvPr>
            <p:ph idx="1" type="body"/>
          </p:nvPr>
        </p:nvSpPr>
        <p:spPr>
          <a:xfrm>
            <a:off x="457200" y="1152475"/>
            <a:ext cx="8229600" cy="25722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1pPr>
            <a:lvl2pPr indent="-292100" lvl="1" marL="914400">
              <a:lnSpc>
                <a:spcPct val="115000"/>
              </a:lnSpc>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indent="-279400" lvl="2" marL="1371600">
              <a:lnSpc>
                <a:spcPct val="115000"/>
              </a:lnSpc>
              <a:spcBef>
                <a:spcPts val="0"/>
              </a:spcBef>
              <a:spcAft>
                <a:spcPts val="0"/>
              </a:spcAft>
              <a:buClr>
                <a:schemeClr val="dk1"/>
              </a:buClr>
              <a:buSzPts val="800"/>
              <a:buFont typeface="Inter"/>
              <a:buChar char="■"/>
              <a:defRPr sz="800">
                <a:solidFill>
                  <a:schemeClr val="dk1"/>
                </a:solidFill>
                <a:latin typeface="Inter"/>
                <a:ea typeface="Inter"/>
                <a:cs typeface="Inter"/>
                <a:sym typeface="Inter"/>
              </a:defRPr>
            </a:lvl3pPr>
            <a:lvl4pPr indent="-304800" lvl="3" marL="18288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292100" lvl="4" marL="2286000">
              <a:lnSpc>
                <a:spcPct val="115000"/>
              </a:lnSpc>
              <a:spcBef>
                <a:spcPts val="0"/>
              </a:spcBef>
              <a:spcAft>
                <a:spcPts val="0"/>
              </a:spcAft>
              <a:buClr>
                <a:schemeClr val="dk1"/>
              </a:buClr>
              <a:buSzPts val="1000"/>
              <a:buFont typeface="Lora"/>
              <a:buChar char="○"/>
              <a:defRPr sz="1000">
                <a:solidFill>
                  <a:schemeClr val="dk1"/>
                </a:solidFill>
                <a:latin typeface="Lora"/>
                <a:ea typeface="Lora"/>
                <a:cs typeface="Lora"/>
                <a:sym typeface="Lora"/>
              </a:defRPr>
            </a:lvl5pPr>
            <a:lvl6pPr indent="-292100" lvl="5" marL="2743200">
              <a:lnSpc>
                <a:spcPct val="115000"/>
              </a:lnSpc>
              <a:spcBef>
                <a:spcPts val="0"/>
              </a:spcBef>
              <a:spcAft>
                <a:spcPts val="0"/>
              </a:spcAft>
              <a:buClr>
                <a:schemeClr val="dk1"/>
              </a:buClr>
              <a:buSzPts val="1000"/>
              <a:buFont typeface="Lora"/>
              <a:buChar char="■"/>
              <a:defRPr b="1" i="1" sz="1000">
                <a:solidFill>
                  <a:schemeClr val="dk1"/>
                </a:solidFill>
                <a:latin typeface="Lora"/>
                <a:ea typeface="Lora"/>
                <a:cs typeface="Lora"/>
                <a:sym typeface="Lora"/>
              </a:defRPr>
            </a:lvl6pPr>
            <a:lvl7pPr indent="-304800" lvl="6" marL="3200400">
              <a:lnSpc>
                <a:spcPct val="115000"/>
              </a:lnSpc>
              <a:spcBef>
                <a:spcPts val="0"/>
              </a:spcBef>
              <a:spcAft>
                <a:spcPts val="0"/>
              </a:spcAft>
              <a:buClr>
                <a:schemeClr val="dk1"/>
              </a:buClr>
              <a:buSzPts val="1200"/>
              <a:buFont typeface="Inter"/>
              <a:buChar char="●"/>
              <a:defRPr b="1" sz="1200">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279400" lvl="8" marL="4114800">
              <a:lnSpc>
                <a:spcPct val="115000"/>
              </a:lnSpc>
              <a:spcBef>
                <a:spcPts val="0"/>
              </a:spcBef>
              <a:spcAft>
                <a:spcPts val="0"/>
              </a:spcAft>
              <a:buClr>
                <a:schemeClr val="dk1"/>
              </a:buClr>
              <a:buSzPts val="800"/>
              <a:buFont typeface="Lora"/>
              <a:buChar char="■"/>
              <a:defRPr sz="800">
                <a:solidFill>
                  <a:schemeClr val="dk1"/>
                </a:solidFill>
                <a:latin typeface="Lora"/>
                <a:ea typeface="Lora"/>
                <a:cs typeface="Lora"/>
                <a:sym typeface="Lora"/>
              </a:defRPr>
            </a:lvl9pPr>
          </a:lstStyle>
          <a:p/>
        </p:txBody>
      </p:sp>
      <p:sp>
        <p:nvSpPr>
          <p:cNvPr id="8" name="Google Shape;8;p1"/>
          <p:cNvSpPr txBox="1"/>
          <p:nvPr>
            <p:ph idx="12" type="sldNum"/>
          </p:nvPr>
        </p:nvSpPr>
        <p:spPr>
          <a:xfrm>
            <a:off x="8138100" y="4663222"/>
            <a:ext cx="548700" cy="307800"/>
          </a:xfrm>
          <a:prstGeom prst="rect">
            <a:avLst/>
          </a:prstGeom>
          <a:noFill/>
          <a:ln>
            <a:noFill/>
          </a:ln>
        </p:spPr>
        <p:txBody>
          <a:bodyPr anchorCtr="0" anchor="ctr" bIns="91425" lIns="0" spcFirstLastPara="1" rIns="0" wrap="square" tIns="91425">
            <a:spAutoFit/>
          </a:bodyPr>
          <a:lstStyle>
            <a:lvl1pPr lvl="0" algn="r">
              <a:buNone/>
              <a:defRPr sz="800">
                <a:solidFill>
                  <a:schemeClr val="dk1"/>
                </a:solidFill>
                <a:latin typeface="Inter"/>
                <a:ea typeface="Inter"/>
                <a:cs typeface="Inter"/>
                <a:sym typeface="Inter"/>
              </a:defRPr>
            </a:lvl1pPr>
            <a:lvl2pPr lvl="1" algn="r">
              <a:buNone/>
              <a:defRPr sz="800">
                <a:solidFill>
                  <a:schemeClr val="dk1"/>
                </a:solidFill>
                <a:latin typeface="Inter"/>
                <a:ea typeface="Inter"/>
                <a:cs typeface="Inter"/>
                <a:sym typeface="Inter"/>
              </a:defRPr>
            </a:lvl2pPr>
            <a:lvl3pPr lvl="2" algn="r">
              <a:buNone/>
              <a:defRPr sz="800">
                <a:solidFill>
                  <a:schemeClr val="dk1"/>
                </a:solidFill>
                <a:latin typeface="Inter"/>
                <a:ea typeface="Inter"/>
                <a:cs typeface="Inter"/>
                <a:sym typeface="Inter"/>
              </a:defRPr>
            </a:lvl3pPr>
            <a:lvl4pPr lvl="3" algn="r">
              <a:buNone/>
              <a:defRPr sz="800">
                <a:solidFill>
                  <a:schemeClr val="dk1"/>
                </a:solidFill>
                <a:latin typeface="Inter"/>
                <a:ea typeface="Inter"/>
                <a:cs typeface="Inter"/>
                <a:sym typeface="Inter"/>
              </a:defRPr>
            </a:lvl4pPr>
            <a:lvl5pPr lvl="4" algn="r">
              <a:buNone/>
              <a:defRPr sz="800">
                <a:solidFill>
                  <a:schemeClr val="dk1"/>
                </a:solidFill>
                <a:latin typeface="Inter"/>
                <a:ea typeface="Inter"/>
                <a:cs typeface="Inter"/>
                <a:sym typeface="Inter"/>
              </a:defRPr>
            </a:lvl5pPr>
            <a:lvl6pPr lvl="5" algn="r">
              <a:buNone/>
              <a:defRPr sz="800">
                <a:solidFill>
                  <a:schemeClr val="dk1"/>
                </a:solidFill>
                <a:latin typeface="Inter"/>
                <a:ea typeface="Inter"/>
                <a:cs typeface="Inter"/>
                <a:sym typeface="Inter"/>
              </a:defRPr>
            </a:lvl6pPr>
            <a:lvl7pPr lvl="6" algn="r">
              <a:buNone/>
              <a:defRPr sz="800">
                <a:solidFill>
                  <a:schemeClr val="dk1"/>
                </a:solidFill>
                <a:latin typeface="Inter"/>
                <a:ea typeface="Inter"/>
                <a:cs typeface="Inter"/>
                <a:sym typeface="Inter"/>
              </a:defRPr>
            </a:lvl7pPr>
            <a:lvl8pPr lvl="7" algn="r">
              <a:buNone/>
              <a:defRPr sz="800">
                <a:solidFill>
                  <a:schemeClr val="dk1"/>
                </a:solidFill>
                <a:latin typeface="Inter"/>
                <a:ea typeface="Inter"/>
                <a:cs typeface="Inter"/>
                <a:sym typeface="Inter"/>
              </a:defRPr>
            </a:lvl8pPr>
            <a:lvl9pPr lvl="8" algn="r">
              <a:buNone/>
              <a:defRPr sz="8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pos="5472">
          <p15:clr>
            <a:srgbClr val="E46962"/>
          </p15:clr>
        </p15:guide>
        <p15:guide id="3" orient="horz" pos="288">
          <p15:clr>
            <a:srgbClr val="E46962"/>
          </p15:clr>
        </p15:guide>
        <p15:guide id="4" orient="horz" pos="2952">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hyperlink" Target="https://smart-stellar-demo.pages.dev/" TargetMode="External"/><Relationship Id="rId4" Type="http://schemas.openxmlformats.org/officeDocument/2006/relationships/hyperlink" Target="http://github.com/kalepail/smart-stellar-demo" TargetMode="External"/><Relationship Id="rId9" Type="http://schemas.openxmlformats.org/officeDocument/2006/relationships/hyperlink" Target="https://kalefarm.xyz" TargetMode="External"/><Relationship Id="rId5" Type="http://schemas.openxmlformats.org/officeDocument/2006/relationships/hyperlink" Target="https://github.com/carstenjacobsen/smart-stellar-demo" TargetMode="External"/><Relationship Id="rId6" Type="http://schemas.openxmlformats.org/officeDocument/2006/relationships/hyperlink" Target="https://snapchain-demo.vercel.app" TargetMode="External"/><Relationship Id="rId7" Type="http://schemas.openxmlformats.org/officeDocument/2006/relationships/hyperlink" Target="http://github.com/elliotfriend/snapchain-demo" TargetMode="External"/><Relationship Id="rId8" Type="http://schemas.openxmlformats.org/officeDocument/2006/relationships/hyperlink" Target="https://smol.xyz" TargetMode="External"/><Relationship Id="rId11" Type="http://schemas.openxmlformats.org/officeDocument/2006/relationships/hyperlink" Target="https://github.com/kalepail/passkey-kit" TargetMode="External"/><Relationship Id="rId10" Type="http://schemas.openxmlformats.org/officeDocument/2006/relationships/hyperlink" Target="https://developers.stellar.org/docs/build/smart-contracts/getting-started/setup" TargetMode="External"/><Relationship Id="rId13" Type="http://schemas.openxmlformats.org/officeDocument/2006/relationships/hyperlink" Target="https://github.com/anataliocs/stellar-consensus2025-submission-template" TargetMode="External"/><Relationship Id="rId12" Type="http://schemas.openxmlformats.org/officeDocument/2006/relationships/hyperlink" Target="https://launchtube.xyz" TargetMode="External"/><Relationship Id="rId15" Type="http://schemas.openxmlformats.org/officeDocument/2006/relationships/image" Target="../media/image12.png"/><Relationship Id="rId14" Type="http://schemas.openxmlformats.org/officeDocument/2006/relationships/hyperlink" Target="https://docs.google.com/document/d/1wexrk8t5tIfrpxxH3I_th9gg8V_ViZL811TyIA3dd7Q/edit?tab=t.0#heading=h.d8k8qz1gbwu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hyperlink" Target="http://www.youtube.com/watch?v=ot0xEBjbpnE" TargetMode="External"/><Relationship Id="rId6"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62"/>
          <p:cNvSpPr txBox="1"/>
          <p:nvPr>
            <p:ph type="ctrTitle"/>
          </p:nvPr>
        </p:nvSpPr>
        <p:spPr>
          <a:xfrm>
            <a:off x="311708" y="744575"/>
            <a:ext cx="8520600" cy="16008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a:t>"CONNECT WALLET" WITHOUT</a:t>
            </a:r>
            <a:endParaRPr/>
          </a:p>
          <a:p>
            <a:pPr indent="0" lvl="0" marL="0" rtl="0" algn="ctr">
              <a:spcBef>
                <a:spcPts val="0"/>
              </a:spcBef>
              <a:spcAft>
                <a:spcPts val="0"/>
              </a:spcAft>
              <a:buNone/>
            </a:pPr>
            <a:r>
              <a:rPr lang="en"/>
              <a:t>THE RAGE QUIT</a:t>
            </a:r>
            <a:endParaRPr/>
          </a:p>
        </p:txBody>
      </p:sp>
      <p:sp>
        <p:nvSpPr>
          <p:cNvPr id="569" name="Google Shape;569;p62"/>
          <p:cNvSpPr txBox="1"/>
          <p:nvPr>
            <p:ph idx="1" type="subTitle"/>
          </p:nvPr>
        </p:nvSpPr>
        <p:spPr>
          <a:xfrm>
            <a:off x="311700" y="2834125"/>
            <a:ext cx="8520600" cy="3693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2400"/>
              <a:t>Building Web3 UX That Feels Like Magic</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58" name="Shape 658"/>
        <p:cNvGrpSpPr/>
        <p:nvPr/>
      </p:nvGrpSpPr>
      <p:grpSpPr>
        <a:xfrm>
          <a:off x="0" y="0"/>
          <a:ext cx="0" cy="0"/>
          <a:chOff x="0" y="0"/>
          <a:chExt cx="0" cy="0"/>
        </a:xfrm>
      </p:grpSpPr>
      <p:sp>
        <p:nvSpPr>
          <p:cNvPr id="659" name="Google Shape;659;p71"/>
          <p:cNvSpPr txBox="1"/>
          <p:nvPr>
            <p:ph type="title"/>
          </p:nvPr>
        </p:nvSpPr>
        <p:spPr>
          <a:xfrm>
            <a:off x="457200" y="445025"/>
            <a:ext cx="8229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p>
          <a:p>
            <a:pPr indent="0" lvl="0" marL="0" rtl="0" algn="l">
              <a:spcBef>
                <a:spcPts val="0"/>
              </a:spcBef>
              <a:spcAft>
                <a:spcPts val="0"/>
              </a:spcAft>
              <a:buNone/>
            </a:pPr>
            <a:r>
              <a:t/>
            </a:r>
            <a:endParaRPr/>
          </a:p>
        </p:txBody>
      </p:sp>
      <p:sp>
        <p:nvSpPr>
          <p:cNvPr id="660" name="Google Shape;660;p71"/>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Super Simple Signup Function</a:t>
            </a:r>
            <a:endParaRPr/>
          </a:p>
        </p:txBody>
      </p:sp>
      <p:pic>
        <p:nvPicPr>
          <p:cNvPr id="661" name="Google Shape;661;p71" title="Screenshot 2025-05-09 at 12.33.25 PM.png"/>
          <p:cNvPicPr preferRelativeResize="0"/>
          <p:nvPr/>
        </p:nvPicPr>
        <p:blipFill>
          <a:blip r:embed="rId3">
            <a:alphaModFix/>
          </a:blip>
          <a:stretch>
            <a:fillRect/>
          </a:stretch>
        </p:blipFill>
        <p:spPr>
          <a:xfrm>
            <a:off x="457201" y="1648394"/>
            <a:ext cx="8229598" cy="1846712"/>
          </a:xfrm>
          <a:prstGeom prst="rect">
            <a:avLst/>
          </a:prstGeom>
          <a:noFill/>
          <a:ln>
            <a:noFill/>
          </a:ln>
          <a:effectLst>
            <a:outerShdw blurRad="57150" rotWithShape="0" algn="bl" dir="5400000" dist="19050">
              <a:srgbClr val="000000">
                <a:alpha val="50000"/>
              </a:srgbClr>
            </a:outerShdw>
          </a:effectLst>
        </p:spPr>
      </p:pic>
      <p:sp>
        <p:nvSpPr>
          <p:cNvPr id="662" name="Google Shape;662;p7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3" name="Google Shape;663;p71"/>
          <p:cNvSpPr/>
          <p:nvPr/>
        </p:nvSpPr>
        <p:spPr>
          <a:xfrm>
            <a:off x="2992975" y="2438700"/>
            <a:ext cx="5586900" cy="266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664" name="Google Shape;664;p71"/>
          <p:cNvSpPr/>
          <p:nvPr/>
        </p:nvSpPr>
        <p:spPr>
          <a:xfrm>
            <a:off x="2059025" y="2704800"/>
            <a:ext cx="3010500" cy="266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665" name="Google Shape;665;p71"/>
          <p:cNvSpPr/>
          <p:nvPr/>
        </p:nvSpPr>
        <p:spPr>
          <a:xfrm>
            <a:off x="1368950" y="2970900"/>
            <a:ext cx="1764300" cy="266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2"/>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latin typeface="Inter"/>
              <a:ea typeface="Inter"/>
              <a:cs typeface="Inter"/>
              <a:sym typeface="Inter"/>
            </a:endParaRPr>
          </a:p>
        </p:txBody>
      </p:sp>
      <p:sp>
        <p:nvSpPr>
          <p:cNvPr id="671" name="Google Shape;671;p72"/>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Super Simple Login Function</a:t>
            </a:r>
            <a:endParaRPr/>
          </a:p>
        </p:txBody>
      </p:sp>
      <p:pic>
        <p:nvPicPr>
          <p:cNvPr id="672" name="Google Shape;672;p72" title="Screenshot 2025-05-09 at 12.33.01 PM.png"/>
          <p:cNvPicPr preferRelativeResize="0"/>
          <p:nvPr/>
        </p:nvPicPr>
        <p:blipFill>
          <a:blip r:embed="rId3">
            <a:alphaModFix/>
          </a:blip>
          <a:stretch>
            <a:fillRect/>
          </a:stretch>
        </p:blipFill>
        <p:spPr>
          <a:xfrm>
            <a:off x="457200" y="1632194"/>
            <a:ext cx="8229601" cy="1879112"/>
          </a:xfrm>
          <a:prstGeom prst="rect">
            <a:avLst/>
          </a:prstGeom>
          <a:noFill/>
          <a:ln>
            <a:noFill/>
          </a:ln>
          <a:effectLst>
            <a:outerShdw blurRad="57150" rotWithShape="0" algn="bl" dir="5400000" dist="19050">
              <a:srgbClr val="000000">
                <a:alpha val="50000"/>
              </a:srgbClr>
            </a:outerShdw>
          </a:effectLst>
        </p:spPr>
      </p:pic>
      <p:sp>
        <p:nvSpPr>
          <p:cNvPr id="673" name="Google Shape;673;p7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74" name="Google Shape;674;p72"/>
          <p:cNvSpPr/>
          <p:nvPr/>
        </p:nvSpPr>
        <p:spPr>
          <a:xfrm>
            <a:off x="4276050" y="2571750"/>
            <a:ext cx="3010500" cy="266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latin typeface="Inter"/>
              <a:ea typeface="Inter"/>
              <a:cs typeface="Inter"/>
              <a:sym typeface="Inter"/>
            </a:endParaRPr>
          </a:p>
        </p:txBody>
      </p:sp>
      <p:sp>
        <p:nvSpPr>
          <p:cNvPr id="680" name="Google Shape;680;p73"/>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Super Simple Logout Function</a:t>
            </a:r>
            <a:endParaRPr/>
          </a:p>
        </p:txBody>
      </p:sp>
      <p:pic>
        <p:nvPicPr>
          <p:cNvPr id="681" name="Google Shape;681;p73" title="Screenshot 2025-05-09 at 12.32.33 PM.png"/>
          <p:cNvPicPr preferRelativeResize="0"/>
          <p:nvPr/>
        </p:nvPicPr>
        <p:blipFill>
          <a:blip r:embed="rId3">
            <a:alphaModFix/>
          </a:blip>
          <a:stretch>
            <a:fillRect/>
          </a:stretch>
        </p:blipFill>
        <p:spPr>
          <a:xfrm>
            <a:off x="457199" y="1298198"/>
            <a:ext cx="8229601" cy="2547104"/>
          </a:xfrm>
          <a:prstGeom prst="rect">
            <a:avLst/>
          </a:prstGeom>
          <a:noFill/>
          <a:ln>
            <a:noFill/>
          </a:ln>
          <a:effectLst>
            <a:outerShdw blurRad="57150" rotWithShape="0" algn="bl" dir="5400000" dist="19050">
              <a:srgbClr val="000000">
                <a:alpha val="50000"/>
              </a:srgbClr>
            </a:outerShdw>
          </a:effectLst>
        </p:spPr>
      </p:pic>
      <p:sp>
        <p:nvSpPr>
          <p:cNvPr id="682" name="Google Shape;682;p7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3" name="Google Shape;683;p73"/>
          <p:cNvSpPr/>
          <p:nvPr/>
        </p:nvSpPr>
        <p:spPr>
          <a:xfrm>
            <a:off x="2066425" y="2652000"/>
            <a:ext cx="3010500" cy="266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4"/>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latin typeface="Inter"/>
              <a:ea typeface="Inter"/>
              <a:cs typeface="Inter"/>
              <a:sym typeface="Inter"/>
            </a:endParaRPr>
          </a:p>
        </p:txBody>
      </p:sp>
      <p:sp>
        <p:nvSpPr>
          <p:cNvPr id="689" name="Google Shape;689;p74"/>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All your wallet packages are belong to us</a:t>
            </a:r>
            <a:endParaRPr/>
          </a:p>
        </p:txBody>
      </p:sp>
      <p:pic>
        <p:nvPicPr>
          <p:cNvPr id="690" name="Google Shape;690;p74" title="Screenshot 2025-05-09 at 12.37.20 PM.png"/>
          <p:cNvPicPr preferRelativeResize="0"/>
          <p:nvPr/>
        </p:nvPicPr>
        <p:blipFill>
          <a:blip r:embed="rId3">
            <a:alphaModFix/>
          </a:blip>
          <a:stretch>
            <a:fillRect/>
          </a:stretch>
        </p:blipFill>
        <p:spPr>
          <a:xfrm>
            <a:off x="311700" y="1180651"/>
            <a:ext cx="4202425" cy="2076649"/>
          </a:xfrm>
          <a:prstGeom prst="rect">
            <a:avLst/>
          </a:prstGeom>
          <a:noFill/>
          <a:ln>
            <a:noFill/>
          </a:ln>
          <a:effectLst>
            <a:outerShdw blurRad="57150" rotWithShape="0" algn="bl" dir="5400000" dist="19050">
              <a:srgbClr val="000000">
                <a:alpha val="50000"/>
              </a:srgbClr>
            </a:outerShdw>
          </a:effectLst>
        </p:spPr>
      </p:pic>
      <p:pic>
        <p:nvPicPr>
          <p:cNvPr id="691" name="Google Shape;691;p74" title="Screenshot 2025-05-09 at 12.33.25 PM.png"/>
          <p:cNvPicPr preferRelativeResize="0"/>
          <p:nvPr/>
        </p:nvPicPr>
        <p:blipFill>
          <a:blip r:embed="rId4">
            <a:alphaModFix/>
          </a:blip>
          <a:stretch>
            <a:fillRect/>
          </a:stretch>
        </p:blipFill>
        <p:spPr>
          <a:xfrm>
            <a:off x="4613588" y="1747475"/>
            <a:ext cx="4202424" cy="943013"/>
          </a:xfrm>
          <a:prstGeom prst="rect">
            <a:avLst/>
          </a:prstGeom>
          <a:noFill/>
          <a:ln>
            <a:noFill/>
          </a:ln>
          <a:effectLst>
            <a:outerShdw blurRad="57150" rotWithShape="0" algn="bl" dir="5400000" dist="19050">
              <a:srgbClr val="000000">
                <a:alpha val="50000"/>
              </a:srgbClr>
            </a:outerShdw>
          </a:effectLst>
        </p:spPr>
      </p:pic>
      <p:pic>
        <p:nvPicPr>
          <p:cNvPr id="692" name="Google Shape;692;p74" title="Screenshot 2025-05-09 at 12.33.01 PM.png"/>
          <p:cNvPicPr preferRelativeResize="0"/>
          <p:nvPr/>
        </p:nvPicPr>
        <p:blipFill>
          <a:blip r:embed="rId5">
            <a:alphaModFix/>
          </a:blip>
          <a:stretch>
            <a:fillRect/>
          </a:stretch>
        </p:blipFill>
        <p:spPr>
          <a:xfrm>
            <a:off x="311700" y="3460513"/>
            <a:ext cx="4202423" cy="959568"/>
          </a:xfrm>
          <a:prstGeom prst="rect">
            <a:avLst/>
          </a:prstGeom>
          <a:noFill/>
          <a:ln>
            <a:noFill/>
          </a:ln>
          <a:effectLst>
            <a:outerShdw blurRad="57150" rotWithShape="0" algn="bl" dir="5400000" dist="19050">
              <a:srgbClr val="000000">
                <a:alpha val="50000"/>
              </a:srgbClr>
            </a:outerShdw>
          </a:effectLst>
        </p:spPr>
      </p:pic>
      <p:pic>
        <p:nvPicPr>
          <p:cNvPr id="693" name="Google Shape;693;p74" title="Screenshot 2025-05-09 at 12.32.33 PM.png"/>
          <p:cNvPicPr preferRelativeResize="0"/>
          <p:nvPr/>
        </p:nvPicPr>
        <p:blipFill>
          <a:blip r:embed="rId6">
            <a:alphaModFix/>
          </a:blip>
          <a:stretch>
            <a:fillRect/>
          </a:stretch>
        </p:blipFill>
        <p:spPr>
          <a:xfrm>
            <a:off x="4597300" y="3284918"/>
            <a:ext cx="4235000" cy="1310757"/>
          </a:xfrm>
          <a:prstGeom prst="rect">
            <a:avLst/>
          </a:prstGeom>
          <a:noFill/>
          <a:ln>
            <a:noFill/>
          </a:ln>
          <a:effectLst>
            <a:outerShdw blurRad="57150" rotWithShape="0" algn="bl" dir="5400000" dist="19050">
              <a:srgbClr val="000000">
                <a:alpha val="50000"/>
              </a:srgbClr>
            </a:outerShdw>
          </a:effectLst>
        </p:spPr>
      </p:pic>
      <p:sp>
        <p:nvSpPr>
          <p:cNvPr id="694" name="Google Shape;694;p7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695" name="Google Shape;695;p74"/>
          <p:cNvPicPr preferRelativeResize="0"/>
          <p:nvPr/>
        </p:nvPicPr>
        <p:blipFill>
          <a:blip r:embed="rId7">
            <a:alphaModFix/>
          </a:blip>
          <a:stretch>
            <a:fillRect/>
          </a:stretch>
        </p:blipFill>
        <p:spPr>
          <a:xfrm>
            <a:off x="7330239" y="1489639"/>
            <a:ext cx="1436278" cy="432013"/>
          </a:xfrm>
          <a:prstGeom prst="rect">
            <a:avLst/>
          </a:prstGeom>
          <a:noFill/>
          <a:ln>
            <a:noFill/>
          </a:ln>
        </p:spPr>
      </p:pic>
      <p:pic>
        <p:nvPicPr>
          <p:cNvPr id="696" name="Google Shape;696;p74"/>
          <p:cNvPicPr preferRelativeResize="0"/>
          <p:nvPr/>
        </p:nvPicPr>
        <p:blipFill>
          <a:blip r:embed="rId8">
            <a:alphaModFix/>
          </a:blip>
          <a:stretch>
            <a:fillRect/>
          </a:stretch>
        </p:blipFill>
        <p:spPr>
          <a:xfrm>
            <a:off x="2364802" y="4204020"/>
            <a:ext cx="2149335" cy="538413"/>
          </a:xfrm>
          <a:prstGeom prst="rect">
            <a:avLst/>
          </a:prstGeom>
          <a:noFill/>
          <a:ln>
            <a:noFill/>
          </a:ln>
        </p:spPr>
      </p:pic>
      <p:pic>
        <p:nvPicPr>
          <p:cNvPr id="697" name="Google Shape;697;p74"/>
          <p:cNvPicPr preferRelativeResize="0"/>
          <p:nvPr/>
        </p:nvPicPr>
        <p:blipFill>
          <a:blip r:embed="rId9">
            <a:alphaModFix/>
          </a:blip>
          <a:stretch>
            <a:fillRect/>
          </a:stretch>
        </p:blipFill>
        <p:spPr>
          <a:xfrm>
            <a:off x="4196122" y="3124236"/>
            <a:ext cx="1516339" cy="2724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5"/>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p>
        </p:txBody>
      </p:sp>
      <p:sp>
        <p:nvSpPr>
          <p:cNvPr id="703" name="Google Shape;703;p75"/>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Super Simple Send Message Function</a:t>
            </a:r>
            <a:endParaRPr/>
          </a:p>
        </p:txBody>
      </p:sp>
      <p:pic>
        <p:nvPicPr>
          <p:cNvPr id="704" name="Google Shape;704;p75" title="Screenshot 2025-05-09 at 12.58.00 PM.png"/>
          <p:cNvPicPr preferRelativeResize="0"/>
          <p:nvPr/>
        </p:nvPicPr>
        <p:blipFill>
          <a:blip r:embed="rId3">
            <a:alphaModFix/>
          </a:blip>
          <a:stretch>
            <a:fillRect/>
          </a:stretch>
        </p:blipFill>
        <p:spPr>
          <a:xfrm>
            <a:off x="1543175" y="1124725"/>
            <a:ext cx="6057647" cy="3815549"/>
          </a:xfrm>
          <a:prstGeom prst="rect">
            <a:avLst/>
          </a:prstGeom>
          <a:noFill/>
          <a:ln>
            <a:noFill/>
          </a:ln>
          <a:effectLst>
            <a:outerShdw blurRad="57150" rotWithShape="0" algn="bl" dir="5400000" dist="19050">
              <a:srgbClr val="000000">
                <a:alpha val="50000"/>
              </a:srgbClr>
            </a:outerShdw>
          </a:effectLst>
        </p:spPr>
      </p:pic>
      <p:sp>
        <p:nvSpPr>
          <p:cNvPr id="705" name="Google Shape;705;p7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06" name="Google Shape;706;p75"/>
          <p:cNvSpPr/>
          <p:nvPr/>
        </p:nvSpPr>
        <p:spPr>
          <a:xfrm>
            <a:off x="1936200" y="1758850"/>
            <a:ext cx="5254500" cy="982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07" name="Google Shape;707;p75"/>
          <p:cNvSpPr/>
          <p:nvPr/>
        </p:nvSpPr>
        <p:spPr>
          <a:xfrm>
            <a:off x="2285325" y="3544475"/>
            <a:ext cx="2658600" cy="8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08" name="Google Shape;708;p75"/>
          <p:cNvSpPr/>
          <p:nvPr/>
        </p:nvSpPr>
        <p:spPr>
          <a:xfrm>
            <a:off x="2285325" y="4352675"/>
            <a:ext cx="3789300" cy="199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09" name="Google Shape;709;p75"/>
          <p:cNvSpPr/>
          <p:nvPr/>
        </p:nvSpPr>
        <p:spPr>
          <a:xfrm>
            <a:off x="2285325" y="4553250"/>
            <a:ext cx="1831200" cy="199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6"/>
          <p:cNvSpPr txBox="1"/>
          <p:nvPr>
            <p:ph type="title"/>
          </p:nvPr>
        </p:nvSpPr>
        <p:spPr>
          <a:xfrm>
            <a:off x="457200" y="445025"/>
            <a:ext cx="53775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NOW GET TO</a:t>
            </a:r>
            <a:r>
              <a:rPr lang="en"/>
              <a:t> IT!</a:t>
            </a:r>
            <a:endParaRPr/>
          </a:p>
        </p:txBody>
      </p:sp>
      <p:sp>
        <p:nvSpPr>
          <p:cNvPr id="715" name="Google Shape;715;p76"/>
          <p:cNvSpPr txBox="1"/>
          <p:nvPr>
            <p:ph idx="2" type="body"/>
          </p:nvPr>
        </p:nvSpPr>
        <p:spPr>
          <a:xfrm>
            <a:off x="457075" y="1149400"/>
            <a:ext cx="1837800" cy="1848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1200"/>
              </a:spcAft>
              <a:buNone/>
            </a:pPr>
            <a:r>
              <a:rPr lang="en"/>
              <a:t>Play with the demos</a:t>
            </a:r>
            <a:endParaRPr/>
          </a:p>
        </p:txBody>
      </p:sp>
      <p:sp>
        <p:nvSpPr>
          <p:cNvPr id="716" name="Google Shape;716;p7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17" name="Google Shape;717;p76"/>
          <p:cNvSpPr txBox="1"/>
          <p:nvPr>
            <p:ph idx="3" type="body"/>
          </p:nvPr>
        </p:nvSpPr>
        <p:spPr>
          <a:xfrm>
            <a:off x="457075" y="2104250"/>
            <a:ext cx="1837800" cy="56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Stellar Demo (</a:t>
            </a:r>
            <a:r>
              <a:rPr lang="en" u="sng">
                <a:solidFill>
                  <a:schemeClr val="hlink"/>
                </a:solidFill>
                <a:hlinkClick r:id="rId3"/>
              </a:rPr>
              <a:t>site</a:t>
            </a:r>
            <a:r>
              <a:rPr lang="en"/>
              <a:t>) (</a:t>
            </a:r>
            <a:r>
              <a:rPr lang="en" u="sng">
                <a:solidFill>
                  <a:schemeClr val="hlink"/>
                </a:solidFill>
                <a:hlinkClick r:id="rId4"/>
              </a:rPr>
              <a:t>source</a:t>
            </a:r>
            <a:r>
              <a:rPr lang="en"/>
              <a:t>)</a:t>
            </a:r>
            <a:br>
              <a:rPr lang="en"/>
            </a:br>
            <a:r>
              <a:rPr lang="en"/>
              <a:t>React (</a:t>
            </a:r>
            <a:r>
              <a:rPr lang="en" u="sng">
                <a:solidFill>
                  <a:schemeClr val="hlink"/>
                </a:solidFill>
                <a:hlinkClick r:id="rId5"/>
              </a:rPr>
              <a:t>source</a:t>
            </a:r>
            <a:r>
              <a:rPr lang="en"/>
              <a:t>)</a:t>
            </a:r>
            <a:endParaRPr/>
          </a:p>
          <a:p>
            <a:pPr indent="0" lvl="0" marL="0" rtl="0" algn="l">
              <a:spcBef>
                <a:spcPts val="1200"/>
              </a:spcBef>
              <a:spcAft>
                <a:spcPts val="1200"/>
              </a:spcAft>
              <a:buNone/>
            </a:pPr>
            <a:r>
              <a:rPr lang="en"/>
              <a:t>Snapchain Demo (</a:t>
            </a:r>
            <a:r>
              <a:rPr lang="en" u="sng">
                <a:solidFill>
                  <a:schemeClr val="hlink"/>
                </a:solidFill>
                <a:hlinkClick r:id="rId6"/>
              </a:rPr>
              <a:t>site</a:t>
            </a:r>
            <a:r>
              <a:rPr lang="en"/>
              <a:t>) (</a:t>
            </a:r>
            <a:r>
              <a:rPr lang="en" u="sng">
                <a:solidFill>
                  <a:schemeClr val="hlink"/>
                </a:solidFill>
                <a:hlinkClick r:id="rId7"/>
              </a:rPr>
              <a:t>source</a:t>
            </a:r>
            <a:r>
              <a:rPr lang="en"/>
              <a:t>)</a:t>
            </a:r>
            <a:endParaRPr/>
          </a:p>
        </p:txBody>
      </p:sp>
      <p:sp>
        <p:nvSpPr>
          <p:cNvPr id="718" name="Google Shape;718;p76"/>
          <p:cNvSpPr txBox="1"/>
          <p:nvPr>
            <p:ph idx="4" type="body"/>
          </p:nvPr>
        </p:nvSpPr>
        <p:spPr>
          <a:xfrm>
            <a:off x="2587717" y="1149400"/>
            <a:ext cx="18378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Play with passkeys &amp; AI</a:t>
            </a:r>
            <a:endParaRPr/>
          </a:p>
        </p:txBody>
      </p:sp>
      <p:sp>
        <p:nvSpPr>
          <p:cNvPr id="719" name="Google Shape;719;p76"/>
          <p:cNvSpPr txBox="1"/>
          <p:nvPr>
            <p:ph idx="5" type="body"/>
          </p:nvPr>
        </p:nvSpPr>
        <p:spPr>
          <a:xfrm>
            <a:off x="2587717" y="2104250"/>
            <a:ext cx="18378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Smol will generate AI masterpieces!</a:t>
            </a:r>
            <a:endParaRPr/>
          </a:p>
          <a:p>
            <a:pPr indent="0" lvl="0" marL="0" rtl="0" algn="l">
              <a:spcBef>
                <a:spcPts val="1200"/>
              </a:spcBef>
              <a:spcAft>
                <a:spcPts val="1200"/>
              </a:spcAft>
              <a:buNone/>
            </a:pPr>
            <a:r>
              <a:rPr lang="en" u="sng">
                <a:solidFill>
                  <a:schemeClr val="hlink"/>
                </a:solidFill>
                <a:hlinkClick r:id="rId8"/>
              </a:rPr>
              <a:t>https://smol.xyz</a:t>
            </a:r>
            <a:endParaRPr/>
          </a:p>
        </p:txBody>
      </p:sp>
      <p:sp>
        <p:nvSpPr>
          <p:cNvPr id="720" name="Google Shape;720;p76"/>
          <p:cNvSpPr txBox="1"/>
          <p:nvPr>
            <p:ph idx="6" type="body"/>
          </p:nvPr>
        </p:nvSpPr>
        <p:spPr>
          <a:xfrm>
            <a:off x="4718358" y="1149400"/>
            <a:ext cx="18378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Farm some KALE</a:t>
            </a:r>
            <a:endParaRPr/>
          </a:p>
        </p:txBody>
      </p:sp>
      <p:sp>
        <p:nvSpPr>
          <p:cNvPr id="721" name="Google Shape;721;p76"/>
          <p:cNvSpPr txBox="1"/>
          <p:nvPr>
            <p:ph idx="7" type="body"/>
          </p:nvPr>
        </p:nvSpPr>
        <p:spPr>
          <a:xfrm>
            <a:off x="4718358" y="2104250"/>
            <a:ext cx="18378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 homegrown Stellar memecoin</a:t>
            </a:r>
            <a:endParaRPr/>
          </a:p>
          <a:p>
            <a:pPr indent="0" lvl="0" marL="0" rtl="0" algn="l">
              <a:spcBef>
                <a:spcPts val="1200"/>
              </a:spcBef>
              <a:spcAft>
                <a:spcPts val="1200"/>
              </a:spcAft>
              <a:buNone/>
            </a:pPr>
            <a:r>
              <a:rPr lang="en" u="sng">
                <a:solidFill>
                  <a:schemeClr val="hlink"/>
                </a:solidFill>
                <a:hlinkClick r:id="rId9"/>
              </a:rPr>
              <a:t>https://kalefarm.xyz</a:t>
            </a:r>
            <a:endParaRPr/>
          </a:p>
        </p:txBody>
      </p:sp>
      <p:sp>
        <p:nvSpPr>
          <p:cNvPr id="722" name="Google Shape;722;p76"/>
          <p:cNvSpPr txBox="1"/>
          <p:nvPr>
            <p:ph idx="8" type="body"/>
          </p:nvPr>
        </p:nvSpPr>
        <p:spPr>
          <a:xfrm>
            <a:off x="6849000" y="1149400"/>
            <a:ext cx="18378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Start building!</a:t>
            </a:r>
            <a:endParaRPr/>
          </a:p>
        </p:txBody>
      </p:sp>
      <p:sp>
        <p:nvSpPr>
          <p:cNvPr id="723" name="Google Shape;723;p76"/>
          <p:cNvSpPr txBox="1"/>
          <p:nvPr>
            <p:ph idx="9" type="body"/>
          </p:nvPr>
        </p:nvSpPr>
        <p:spPr>
          <a:xfrm>
            <a:off x="6849000" y="2104250"/>
            <a:ext cx="1837800" cy="1305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u="sng">
                <a:solidFill>
                  <a:schemeClr val="hlink"/>
                </a:solidFill>
                <a:hlinkClick r:id="rId10"/>
              </a:rPr>
              <a:t>Developer Documentation</a:t>
            </a:r>
            <a:endParaRPr/>
          </a:p>
          <a:p>
            <a:pPr indent="0" lvl="0" marL="0" rtl="0" algn="l">
              <a:spcBef>
                <a:spcPts val="1200"/>
              </a:spcBef>
              <a:spcAft>
                <a:spcPts val="0"/>
              </a:spcAft>
              <a:buNone/>
            </a:pPr>
            <a:r>
              <a:rPr lang="en" u="sng">
                <a:solidFill>
                  <a:schemeClr val="hlink"/>
                </a:solidFill>
                <a:hlinkClick r:id="rId11"/>
              </a:rPr>
              <a:t>Passkey Kit</a:t>
            </a:r>
            <a:endParaRPr/>
          </a:p>
          <a:p>
            <a:pPr indent="0" lvl="0" marL="0" rtl="0" algn="l">
              <a:spcBef>
                <a:spcPts val="1200"/>
              </a:spcBef>
              <a:spcAft>
                <a:spcPts val="0"/>
              </a:spcAft>
              <a:buNone/>
            </a:pPr>
            <a:r>
              <a:rPr lang="en" u="sng">
                <a:solidFill>
                  <a:schemeClr val="hlink"/>
                </a:solidFill>
                <a:hlinkClick r:id="rId12"/>
              </a:rPr>
              <a:t>Launchtube</a:t>
            </a:r>
            <a:endParaRPr/>
          </a:p>
          <a:p>
            <a:pPr indent="0" lvl="0" marL="0" rtl="0" algn="l">
              <a:spcBef>
                <a:spcPts val="1200"/>
              </a:spcBef>
              <a:spcAft>
                <a:spcPts val="0"/>
              </a:spcAft>
              <a:buNone/>
            </a:pPr>
            <a:r>
              <a:rPr lang="en" u="sng">
                <a:solidFill>
                  <a:schemeClr val="hlink"/>
                </a:solidFill>
                <a:hlinkClick r:id="rId13"/>
              </a:rPr>
              <a:t>DevContainer Template Repo</a:t>
            </a:r>
            <a:endParaRPr/>
          </a:p>
          <a:p>
            <a:pPr indent="0" lvl="0" marL="0" rtl="0" algn="l">
              <a:spcBef>
                <a:spcPts val="1200"/>
              </a:spcBef>
              <a:spcAft>
                <a:spcPts val="1200"/>
              </a:spcAft>
              <a:buNone/>
            </a:pPr>
            <a:r>
              <a:rPr b="1" lang="en" u="sng">
                <a:solidFill>
                  <a:schemeClr val="hlink"/>
                </a:solidFill>
                <a:hlinkClick r:id="rId14"/>
              </a:rPr>
              <a:t>Hackathon Resources</a:t>
            </a:r>
            <a:endParaRPr b="1"/>
          </a:p>
        </p:txBody>
      </p:sp>
      <p:pic>
        <p:nvPicPr>
          <p:cNvPr id="724" name="Google Shape;724;p76" title="qrcode_docs.google.com.png"/>
          <p:cNvPicPr preferRelativeResize="0"/>
          <p:nvPr/>
        </p:nvPicPr>
        <p:blipFill>
          <a:blip r:embed="rId15">
            <a:alphaModFix/>
          </a:blip>
          <a:stretch>
            <a:fillRect/>
          </a:stretch>
        </p:blipFill>
        <p:spPr>
          <a:xfrm>
            <a:off x="3434125" y="2664650"/>
            <a:ext cx="2275625" cy="2275625"/>
          </a:xfrm>
          <a:prstGeom prst="rect">
            <a:avLst/>
          </a:prstGeom>
          <a:noFill/>
          <a:ln>
            <a:noFill/>
          </a:ln>
          <a:effectLst>
            <a:outerShdw blurRad="57150" rotWithShape="0" algn="bl" dir="5400000" dist="19050">
              <a:srgbClr val="000000">
                <a:alpha val="50000"/>
              </a:srgbClr>
            </a:outerShdw>
          </a:effectLst>
        </p:spPr>
      </p:pic>
      <p:sp>
        <p:nvSpPr>
          <p:cNvPr id="725" name="Google Shape;725;p76"/>
          <p:cNvSpPr/>
          <p:nvPr/>
        </p:nvSpPr>
        <p:spPr>
          <a:xfrm>
            <a:off x="6726100" y="3182950"/>
            <a:ext cx="1328400" cy="30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73" name="Shape 573"/>
        <p:cNvGrpSpPr/>
        <p:nvPr/>
      </p:nvGrpSpPr>
      <p:grpSpPr>
        <a:xfrm>
          <a:off x="0" y="0"/>
          <a:ext cx="0" cy="0"/>
          <a:chOff x="0" y="0"/>
          <a:chExt cx="0" cy="0"/>
        </a:xfrm>
      </p:grpSpPr>
      <p:pic>
        <p:nvPicPr>
          <p:cNvPr id="574" name="Google Shape;574;p63"/>
          <p:cNvPicPr preferRelativeResize="0"/>
          <p:nvPr/>
        </p:nvPicPr>
        <p:blipFill>
          <a:blip r:embed="rId3">
            <a:alphaModFix/>
          </a:blip>
          <a:stretch>
            <a:fillRect/>
          </a:stretch>
        </p:blipFill>
        <p:spPr>
          <a:xfrm>
            <a:off x="607863" y="908000"/>
            <a:ext cx="2512066" cy="3140100"/>
          </a:xfrm>
          <a:prstGeom prst="rect">
            <a:avLst/>
          </a:prstGeom>
          <a:noFill/>
          <a:ln>
            <a:noFill/>
          </a:ln>
          <a:effectLst>
            <a:outerShdw blurRad="57150" rotWithShape="0" algn="bl" dir="5400000" dist="19050">
              <a:srgbClr val="000000">
                <a:alpha val="50000"/>
              </a:srgbClr>
            </a:outerShdw>
          </a:effectLst>
        </p:spPr>
      </p:pic>
      <p:sp>
        <p:nvSpPr>
          <p:cNvPr id="575" name="Google Shape;575;p6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576" name="Google Shape;576;p63"/>
          <p:cNvPicPr preferRelativeResize="0"/>
          <p:nvPr/>
        </p:nvPicPr>
        <p:blipFill>
          <a:blip r:embed="rId4">
            <a:alphaModFix/>
          </a:blip>
          <a:stretch>
            <a:fillRect/>
          </a:stretch>
        </p:blipFill>
        <p:spPr>
          <a:xfrm>
            <a:off x="4515523" y="1916751"/>
            <a:ext cx="3830298" cy="708850"/>
          </a:xfrm>
          <a:prstGeom prst="rect">
            <a:avLst/>
          </a:prstGeom>
          <a:noFill/>
          <a:ln>
            <a:noFill/>
          </a:ln>
        </p:spPr>
      </p:pic>
      <p:sp>
        <p:nvSpPr>
          <p:cNvPr id="577" name="Google Shape;577;p63"/>
          <p:cNvSpPr txBox="1"/>
          <p:nvPr>
            <p:ph idx="3" type="subTitle"/>
          </p:nvPr>
        </p:nvSpPr>
        <p:spPr>
          <a:xfrm>
            <a:off x="4572000" y="907994"/>
            <a:ext cx="2088300" cy="1848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How do you do, fellow kids?</a:t>
            </a:r>
            <a:endParaRPr/>
          </a:p>
        </p:txBody>
      </p:sp>
      <p:sp>
        <p:nvSpPr>
          <p:cNvPr id="578" name="Google Shape;578;p63"/>
          <p:cNvSpPr txBox="1"/>
          <p:nvPr>
            <p:ph type="title"/>
          </p:nvPr>
        </p:nvSpPr>
        <p:spPr>
          <a:xfrm>
            <a:off x="4572000" y="1531800"/>
            <a:ext cx="41148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ELLIOT VORIS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82" name="Shape 582"/>
        <p:cNvGrpSpPr/>
        <p:nvPr/>
      </p:nvGrpSpPr>
      <p:grpSpPr>
        <a:xfrm>
          <a:off x="0" y="0"/>
          <a:ext cx="0" cy="0"/>
          <a:chOff x="0" y="0"/>
          <a:chExt cx="0" cy="0"/>
        </a:xfrm>
      </p:grpSpPr>
      <p:sp>
        <p:nvSpPr>
          <p:cNvPr id="583" name="Google Shape;583;p64"/>
          <p:cNvSpPr txBox="1"/>
          <p:nvPr>
            <p:ph type="title"/>
          </p:nvPr>
        </p:nvSpPr>
        <p:spPr>
          <a:xfrm>
            <a:off x="457200" y="1629750"/>
            <a:ext cx="8229600" cy="6279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WEB3 UX DOESN’T HAVE TO SUCK!</a:t>
            </a:r>
            <a:endParaRPr/>
          </a:p>
        </p:txBody>
      </p:sp>
      <p:sp>
        <p:nvSpPr>
          <p:cNvPr id="584" name="Google Shape;584;p64"/>
          <p:cNvSpPr txBox="1"/>
          <p:nvPr>
            <p:ph idx="1" type="subTitle"/>
          </p:nvPr>
        </p:nvSpPr>
        <p:spPr>
          <a:xfrm>
            <a:off x="2295000" y="3687575"/>
            <a:ext cx="4554000" cy="1848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a:t>Let’s prove it.</a:t>
            </a:r>
            <a:endParaRPr/>
          </a:p>
        </p:txBody>
      </p:sp>
      <p:sp>
        <p:nvSpPr>
          <p:cNvPr id="585" name="Google Shape;585;p64"/>
          <p:cNvSpPr txBox="1"/>
          <p:nvPr/>
        </p:nvSpPr>
        <p:spPr>
          <a:xfrm>
            <a:off x="457200" y="1125672"/>
            <a:ext cx="8229600" cy="942000"/>
          </a:xfrm>
          <a:prstGeom prst="rect">
            <a:avLst/>
          </a:prstGeom>
          <a:noFill/>
          <a:ln>
            <a:noFill/>
          </a:ln>
        </p:spPr>
        <p:txBody>
          <a:bodyPr anchorCtr="0" anchor="b" bIns="0" lIns="0" spcFirstLastPara="1" rIns="0" wrap="square" tIns="0">
            <a:noAutofit/>
          </a:bodyPr>
          <a:lstStyle/>
          <a:p>
            <a:pPr indent="0" lvl="0" marL="0" rtl="0" algn="ctr">
              <a:lnSpc>
                <a:spcPct val="85000"/>
              </a:lnSpc>
              <a:spcBef>
                <a:spcPts val="0"/>
              </a:spcBef>
              <a:spcAft>
                <a:spcPts val="0"/>
              </a:spcAft>
              <a:buNone/>
            </a:pPr>
            <a:r>
              <a:rPr lang="en" sz="7200">
                <a:solidFill>
                  <a:schemeClr val="dk2"/>
                </a:solidFill>
                <a:latin typeface="Anton"/>
                <a:ea typeface="Anton"/>
                <a:cs typeface="Anton"/>
                <a:sym typeface="Anton"/>
              </a:rPr>
              <a:t>“</a:t>
            </a:r>
            <a:endParaRPr sz="7200">
              <a:solidFill>
                <a:schemeClr val="dk2"/>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65"/>
          <p:cNvPicPr preferRelativeResize="0"/>
          <p:nvPr/>
        </p:nvPicPr>
        <p:blipFill>
          <a:blip r:embed="rId3">
            <a:alphaModFix/>
          </a:blip>
          <a:stretch>
            <a:fillRect/>
          </a:stretch>
        </p:blipFill>
        <p:spPr>
          <a:xfrm>
            <a:off x="-274075" y="2088225"/>
            <a:ext cx="3962952" cy="826550"/>
          </a:xfrm>
          <a:prstGeom prst="rect">
            <a:avLst/>
          </a:prstGeom>
          <a:noFill/>
          <a:ln>
            <a:noFill/>
          </a:ln>
        </p:spPr>
      </p:pic>
      <p:cxnSp>
        <p:nvCxnSpPr>
          <p:cNvPr id="592" name="Google Shape;592;p65"/>
          <p:cNvCxnSpPr/>
          <p:nvPr/>
        </p:nvCxnSpPr>
        <p:spPr>
          <a:xfrm>
            <a:off x="4572000" y="2591005"/>
            <a:ext cx="1821600" cy="0"/>
          </a:xfrm>
          <a:prstGeom prst="straightConnector1">
            <a:avLst/>
          </a:prstGeom>
          <a:noFill/>
          <a:ln cap="flat" cmpd="sng" w="9525">
            <a:solidFill>
              <a:srgbClr val="FFDA00"/>
            </a:solidFill>
            <a:prstDash val="solid"/>
            <a:round/>
            <a:headEnd len="med" w="med" type="none"/>
            <a:tailEnd len="med" w="med" type="none"/>
          </a:ln>
        </p:spPr>
      </p:cxnSp>
      <p:cxnSp>
        <p:nvCxnSpPr>
          <p:cNvPr id="593" name="Google Shape;593;p65"/>
          <p:cNvCxnSpPr/>
          <p:nvPr/>
        </p:nvCxnSpPr>
        <p:spPr>
          <a:xfrm>
            <a:off x="6846969" y="2591008"/>
            <a:ext cx="1827300" cy="0"/>
          </a:xfrm>
          <a:prstGeom prst="straightConnector1">
            <a:avLst/>
          </a:prstGeom>
          <a:noFill/>
          <a:ln cap="flat" cmpd="sng" w="9525">
            <a:solidFill>
              <a:srgbClr val="FFDA00"/>
            </a:solidFill>
            <a:prstDash val="solid"/>
            <a:round/>
            <a:headEnd len="med" w="med" type="none"/>
            <a:tailEnd len="med" w="med" type="none"/>
          </a:ln>
        </p:spPr>
      </p:cxnSp>
      <p:cxnSp>
        <p:nvCxnSpPr>
          <p:cNvPr id="594" name="Google Shape;594;p65"/>
          <p:cNvCxnSpPr/>
          <p:nvPr/>
        </p:nvCxnSpPr>
        <p:spPr>
          <a:xfrm>
            <a:off x="4572000" y="1206905"/>
            <a:ext cx="1821600" cy="0"/>
          </a:xfrm>
          <a:prstGeom prst="straightConnector1">
            <a:avLst/>
          </a:prstGeom>
          <a:noFill/>
          <a:ln cap="flat" cmpd="sng" w="9525">
            <a:solidFill>
              <a:srgbClr val="FFDA00"/>
            </a:solidFill>
            <a:prstDash val="solid"/>
            <a:round/>
            <a:headEnd len="med" w="med" type="none"/>
            <a:tailEnd len="med" w="med" type="none"/>
          </a:ln>
        </p:spPr>
      </p:cxnSp>
      <p:cxnSp>
        <p:nvCxnSpPr>
          <p:cNvPr id="595" name="Google Shape;595;p65"/>
          <p:cNvCxnSpPr/>
          <p:nvPr/>
        </p:nvCxnSpPr>
        <p:spPr>
          <a:xfrm>
            <a:off x="6846969" y="1206900"/>
            <a:ext cx="1827300" cy="0"/>
          </a:xfrm>
          <a:prstGeom prst="straightConnector1">
            <a:avLst/>
          </a:prstGeom>
          <a:noFill/>
          <a:ln cap="flat" cmpd="sng" w="9525">
            <a:solidFill>
              <a:srgbClr val="FFDA00"/>
            </a:solidFill>
            <a:prstDash val="solid"/>
            <a:round/>
            <a:headEnd len="med" w="med" type="none"/>
            <a:tailEnd len="med" w="med" type="none"/>
          </a:ln>
        </p:spPr>
      </p:cxnSp>
      <p:sp>
        <p:nvSpPr>
          <p:cNvPr id="596" name="Google Shape;596;p65"/>
          <p:cNvSpPr txBox="1"/>
          <p:nvPr/>
        </p:nvSpPr>
        <p:spPr>
          <a:xfrm>
            <a:off x="457200" y="1178725"/>
            <a:ext cx="2797200" cy="15699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lang="en" sz="6000">
                <a:solidFill>
                  <a:schemeClr val="dk1"/>
                </a:solidFill>
                <a:latin typeface="Anton"/>
                <a:ea typeface="Anton"/>
                <a:cs typeface="Anton"/>
                <a:sym typeface="Anton"/>
              </a:rPr>
              <a:t>TABLE OF CONTENTS</a:t>
            </a:r>
            <a:endParaRPr sz="6000">
              <a:solidFill>
                <a:schemeClr val="dk1"/>
              </a:solidFill>
              <a:latin typeface="Anton"/>
              <a:ea typeface="Anton"/>
              <a:cs typeface="Anton"/>
              <a:sym typeface="Anton"/>
            </a:endParaRPr>
          </a:p>
        </p:txBody>
      </p:sp>
      <p:sp>
        <p:nvSpPr>
          <p:cNvPr id="597" name="Google Shape;597;p65"/>
          <p:cNvSpPr txBox="1"/>
          <p:nvPr/>
        </p:nvSpPr>
        <p:spPr>
          <a:xfrm>
            <a:off x="4572000" y="779859"/>
            <a:ext cx="694800" cy="3924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lang="en" sz="3000">
                <a:solidFill>
                  <a:schemeClr val="dk1"/>
                </a:solidFill>
                <a:latin typeface="Anton"/>
                <a:ea typeface="Anton"/>
                <a:cs typeface="Anton"/>
                <a:sym typeface="Anton"/>
              </a:rPr>
              <a:t>01</a:t>
            </a:r>
            <a:endParaRPr sz="3000">
              <a:solidFill>
                <a:schemeClr val="dk1"/>
              </a:solidFill>
              <a:latin typeface="Anton"/>
              <a:ea typeface="Anton"/>
              <a:cs typeface="Anton"/>
              <a:sym typeface="Anton"/>
            </a:endParaRPr>
          </a:p>
        </p:txBody>
      </p:sp>
      <p:sp>
        <p:nvSpPr>
          <p:cNvPr id="598" name="Google Shape;598;p65"/>
          <p:cNvSpPr txBox="1"/>
          <p:nvPr/>
        </p:nvSpPr>
        <p:spPr>
          <a:xfrm>
            <a:off x="4572000" y="2176575"/>
            <a:ext cx="694800" cy="3924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lang="en" sz="3000">
                <a:solidFill>
                  <a:schemeClr val="dk1"/>
                </a:solidFill>
                <a:latin typeface="Anton"/>
                <a:ea typeface="Anton"/>
                <a:cs typeface="Anton"/>
                <a:sym typeface="Anton"/>
              </a:rPr>
              <a:t>03</a:t>
            </a:r>
            <a:endParaRPr sz="3000">
              <a:solidFill>
                <a:schemeClr val="dk1"/>
              </a:solidFill>
              <a:latin typeface="Anton"/>
              <a:ea typeface="Anton"/>
              <a:cs typeface="Anton"/>
              <a:sym typeface="Anton"/>
            </a:endParaRPr>
          </a:p>
        </p:txBody>
      </p:sp>
      <p:sp>
        <p:nvSpPr>
          <p:cNvPr id="599" name="Google Shape;599;p65"/>
          <p:cNvSpPr txBox="1"/>
          <p:nvPr/>
        </p:nvSpPr>
        <p:spPr>
          <a:xfrm>
            <a:off x="4572000" y="1310375"/>
            <a:ext cx="20379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Lora"/>
                <a:ea typeface="Lora"/>
                <a:cs typeface="Lora"/>
                <a:sym typeface="Lora"/>
              </a:rPr>
              <a:t>Smart Wallets are the Future</a:t>
            </a:r>
            <a:endParaRPr sz="1200">
              <a:solidFill>
                <a:schemeClr val="dk1"/>
              </a:solidFill>
              <a:latin typeface="Lora"/>
              <a:ea typeface="Lora"/>
              <a:cs typeface="Lora"/>
              <a:sym typeface="Lora"/>
            </a:endParaRPr>
          </a:p>
        </p:txBody>
      </p:sp>
      <p:sp>
        <p:nvSpPr>
          <p:cNvPr id="600" name="Google Shape;600;p65"/>
          <p:cNvSpPr txBox="1"/>
          <p:nvPr/>
        </p:nvSpPr>
        <p:spPr>
          <a:xfrm>
            <a:off x="6845325" y="2707075"/>
            <a:ext cx="1830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Lora"/>
                <a:ea typeface="Lora"/>
                <a:cs typeface="Lora"/>
                <a:sym typeface="Lora"/>
              </a:rPr>
              <a:t>Your turn</a:t>
            </a:r>
            <a:r>
              <a:rPr lang="en" sz="1200">
                <a:solidFill>
                  <a:schemeClr val="dk1"/>
                </a:solidFill>
                <a:latin typeface="Lora"/>
                <a:ea typeface="Lora"/>
                <a:cs typeface="Lora"/>
                <a:sym typeface="Lora"/>
              </a:rPr>
              <a:t>. Get Started!</a:t>
            </a:r>
            <a:endParaRPr sz="1200">
              <a:solidFill>
                <a:schemeClr val="dk1"/>
              </a:solidFill>
              <a:latin typeface="Lora"/>
              <a:ea typeface="Lora"/>
              <a:cs typeface="Lora"/>
              <a:sym typeface="Lora"/>
            </a:endParaRPr>
          </a:p>
        </p:txBody>
      </p:sp>
      <p:sp>
        <p:nvSpPr>
          <p:cNvPr id="601" name="Google Shape;601;p65"/>
          <p:cNvSpPr txBox="1"/>
          <p:nvPr/>
        </p:nvSpPr>
        <p:spPr>
          <a:xfrm>
            <a:off x="6849070" y="779859"/>
            <a:ext cx="694800" cy="3924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lang="en" sz="3000">
                <a:solidFill>
                  <a:schemeClr val="dk1"/>
                </a:solidFill>
                <a:latin typeface="Anton"/>
                <a:ea typeface="Anton"/>
                <a:cs typeface="Anton"/>
                <a:sym typeface="Anton"/>
              </a:rPr>
              <a:t>02</a:t>
            </a:r>
            <a:endParaRPr sz="3000">
              <a:solidFill>
                <a:schemeClr val="dk1"/>
              </a:solidFill>
              <a:latin typeface="Anton"/>
              <a:ea typeface="Anton"/>
              <a:cs typeface="Anton"/>
              <a:sym typeface="Anton"/>
            </a:endParaRPr>
          </a:p>
        </p:txBody>
      </p:sp>
      <p:sp>
        <p:nvSpPr>
          <p:cNvPr id="602" name="Google Shape;602;p65"/>
          <p:cNvSpPr txBox="1"/>
          <p:nvPr/>
        </p:nvSpPr>
        <p:spPr>
          <a:xfrm>
            <a:off x="6849070" y="2176575"/>
            <a:ext cx="694800" cy="3924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lang="en" sz="3000">
                <a:solidFill>
                  <a:schemeClr val="dk1"/>
                </a:solidFill>
                <a:latin typeface="Anton"/>
                <a:ea typeface="Anton"/>
                <a:cs typeface="Anton"/>
                <a:sym typeface="Anton"/>
              </a:rPr>
              <a:t>04</a:t>
            </a:r>
            <a:endParaRPr sz="3000">
              <a:solidFill>
                <a:schemeClr val="dk1"/>
              </a:solidFill>
              <a:latin typeface="Anton"/>
              <a:ea typeface="Anton"/>
              <a:cs typeface="Anton"/>
              <a:sym typeface="Anton"/>
            </a:endParaRPr>
          </a:p>
        </p:txBody>
      </p:sp>
      <p:sp>
        <p:nvSpPr>
          <p:cNvPr id="603" name="Google Shape;603;p65"/>
          <p:cNvSpPr txBox="1"/>
          <p:nvPr/>
        </p:nvSpPr>
        <p:spPr>
          <a:xfrm>
            <a:off x="6849070" y="1310384"/>
            <a:ext cx="1830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Lora"/>
                <a:ea typeface="Lora"/>
                <a:cs typeface="Lora"/>
                <a:sym typeface="Lora"/>
              </a:rPr>
              <a:t>What time is it? Demo Time!</a:t>
            </a:r>
            <a:endParaRPr sz="1200">
              <a:solidFill>
                <a:schemeClr val="dk1"/>
              </a:solidFill>
              <a:latin typeface="Lora"/>
              <a:ea typeface="Lora"/>
              <a:cs typeface="Lora"/>
              <a:sym typeface="Lora"/>
            </a:endParaRPr>
          </a:p>
        </p:txBody>
      </p:sp>
      <p:sp>
        <p:nvSpPr>
          <p:cNvPr id="604" name="Google Shape;604;p65"/>
          <p:cNvSpPr txBox="1"/>
          <p:nvPr/>
        </p:nvSpPr>
        <p:spPr>
          <a:xfrm>
            <a:off x="4567495" y="2707075"/>
            <a:ext cx="1830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Lora"/>
                <a:ea typeface="Lora"/>
                <a:cs typeface="Lora"/>
                <a:sym typeface="Lora"/>
              </a:rPr>
              <a:t>Look at that Code</a:t>
            </a:r>
            <a:endParaRPr sz="1200">
              <a:solidFill>
                <a:schemeClr val="dk1"/>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6"/>
          <p:cNvSpPr txBox="1"/>
          <p:nvPr>
            <p:ph type="title"/>
          </p:nvPr>
        </p:nvSpPr>
        <p:spPr>
          <a:xfrm>
            <a:off x="457200" y="445025"/>
            <a:ext cx="42609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STELLAR: A CRYPTO OG</a:t>
            </a:r>
            <a:endParaRPr/>
          </a:p>
        </p:txBody>
      </p:sp>
      <p:sp>
        <p:nvSpPr>
          <p:cNvPr id="610" name="Google Shape;610;p66"/>
          <p:cNvSpPr txBox="1"/>
          <p:nvPr>
            <p:ph idx="2" type="body"/>
          </p:nvPr>
        </p:nvSpPr>
        <p:spPr>
          <a:xfrm>
            <a:off x="457075" y="1149400"/>
            <a:ext cx="3891600" cy="2154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1200"/>
              </a:spcAft>
              <a:buNone/>
            </a:pPr>
            <a:r>
              <a:rPr lang="en"/>
              <a:t>Stellar’s got a lot </a:t>
            </a:r>
            <a:r>
              <a:rPr lang="en"/>
              <a:t>going</a:t>
            </a:r>
            <a:r>
              <a:rPr lang="en"/>
              <a:t> for it…</a:t>
            </a:r>
            <a:endParaRPr/>
          </a:p>
        </p:txBody>
      </p:sp>
      <p:pic>
        <p:nvPicPr>
          <p:cNvPr id="611" name="Google Shape;611;p66" title="Stellar_Stacked.png"/>
          <p:cNvPicPr preferRelativeResize="0"/>
          <p:nvPr/>
        </p:nvPicPr>
        <p:blipFill>
          <a:blip r:embed="rId3">
            <a:alphaModFix/>
          </a:blip>
          <a:stretch>
            <a:fillRect/>
          </a:stretch>
        </p:blipFill>
        <p:spPr>
          <a:xfrm>
            <a:off x="5122125" y="613075"/>
            <a:ext cx="3416400" cy="3416400"/>
          </a:xfrm>
          <a:prstGeom prst="rect">
            <a:avLst/>
          </a:prstGeom>
          <a:noFill/>
          <a:ln>
            <a:noFill/>
          </a:ln>
        </p:spPr>
      </p:pic>
      <p:sp>
        <p:nvSpPr>
          <p:cNvPr id="612" name="Google Shape;612;p6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13" name="Google Shape;613;p66"/>
          <p:cNvSpPr txBox="1"/>
          <p:nvPr>
            <p:ph idx="3" type="body"/>
          </p:nvPr>
        </p:nvSpPr>
        <p:spPr>
          <a:xfrm>
            <a:off x="457075" y="2104248"/>
            <a:ext cx="3891600" cy="1808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 Been around 10+ years</a:t>
            </a:r>
            <a:endParaRPr/>
          </a:p>
          <a:p>
            <a:pPr indent="0" lvl="0" marL="0" rtl="0" algn="l">
              <a:spcBef>
                <a:spcPts val="1200"/>
              </a:spcBef>
              <a:spcAft>
                <a:spcPts val="0"/>
              </a:spcAft>
              <a:buNone/>
            </a:pPr>
            <a:r>
              <a:rPr lang="en"/>
              <a:t>💨 Fast transaction times </a:t>
            </a:r>
            <a:endParaRPr/>
          </a:p>
          <a:p>
            <a:pPr indent="0" lvl="0" marL="0" rtl="0" algn="l">
              <a:spcBef>
                <a:spcPts val="1200"/>
              </a:spcBef>
              <a:spcAft>
                <a:spcPts val="0"/>
              </a:spcAft>
              <a:buNone/>
            </a:pPr>
            <a:r>
              <a:rPr lang="en"/>
              <a:t>⛽ Low gas fees</a:t>
            </a:r>
            <a:endParaRPr/>
          </a:p>
          <a:p>
            <a:pPr indent="0" lvl="0" marL="0" rtl="0" algn="l">
              <a:spcBef>
                <a:spcPts val="1200"/>
              </a:spcBef>
              <a:spcAft>
                <a:spcPts val="0"/>
              </a:spcAft>
              <a:buNone/>
            </a:pPr>
            <a:r>
              <a:rPr lang="en"/>
              <a:t>⚓ Network of on- and off-ramps</a:t>
            </a:r>
            <a:endParaRPr/>
          </a:p>
          <a:p>
            <a:pPr indent="0" lvl="0" marL="0" rtl="0" algn="l">
              <a:spcBef>
                <a:spcPts val="1200"/>
              </a:spcBef>
              <a:spcAft>
                <a:spcPts val="0"/>
              </a:spcAft>
              <a:buNone/>
            </a:pPr>
            <a:r>
              <a:rPr lang="en"/>
              <a:t>🧮 Soroban: Top-notch smart contract platform</a:t>
            </a:r>
            <a:endParaRPr/>
          </a:p>
          <a:p>
            <a:pPr indent="0" lvl="0" marL="0" rtl="0" algn="l">
              <a:spcBef>
                <a:spcPts val="1200"/>
              </a:spcBef>
              <a:spcAft>
                <a:spcPts val="1200"/>
              </a:spcAft>
              <a:buNone/>
            </a:pPr>
            <a:r>
              <a:rPr lang="en"/>
              <a:t>📜 </a:t>
            </a:r>
            <a:r>
              <a:rPr lang="en"/>
              <a:t>…the list goes 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7" title="badger2217_a_faded_black_and_white_cartoon_image_of_a_person_pu_d9f8deab-b647-46da-a238-d761c799204b.png"/>
          <p:cNvPicPr preferRelativeResize="0"/>
          <p:nvPr/>
        </p:nvPicPr>
        <p:blipFill>
          <a:blip r:embed="rId3">
            <a:alphaModFix amt="25000"/>
          </a:blip>
          <a:stretch>
            <a:fillRect/>
          </a:stretch>
        </p:blipFill>
        <p:spPr>
          <a:xfrm>
            <a:off x="0" y="0"/>
            <a:ext cx="9144001" cy="5143499"/>
          </a:xfrm>
          <a:prstGeom prst="rect">
            <a:avLst/>
          </a:prstGeom>
          <a:noFill/>
          <a:ln>
            <a:noFill/>
          </a:ln>
        </p:spPr>
      </p:pic>
      <p:sp>
        <p:nvSpPr>
          <p:cNvPr id="619" name="Google Shape;619;p67"/>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BUT ALL THAT’S OLD HAT</a:t>
            </a:r>
            <a:endParaRPr/>
          </a:p>
        </p:txBody>
      </p:sp>
      <p:sp>
        <p:nvSpPr>
          <p:cNvPr id="620" name="Google Shape;620;p67"/>
          <p:cNvSpPr txBox="1"/>
          <p:nvPr>
            <p:ph idx="2" type="body"/>
          </p:nvPr>
        </p:nvSpPr>
        <p:spPr>
          <a:xfrm>
            <a:off x="457075" y="1149400"/>
            <a:ext cx="8229600" cy="6927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a:solidFill>
                  <a:schemeClr val="dk1"/>
                </a:solidFill>
                <a:latin typeface="Inter"/>
                <a:ea typeface="Inter"/>
                <a:cs typeface="Inter"/>
                <a:sym typeface="Inter"/>
              </a:rPr>
              <a:t>I</a:t>
            </a:r>
            <a:r>
              <a:rPr lang="en">
                <a:solidFill>
                  <a:schemeClr val="dk1"/>
                </a:solidFill>
                <a:latin typeface="Inter"/>
                <a:ea typeface="Inter"/>
                <a:cs typeface="Inter"/>
                <a:sym typeface="Inter"/>
              </a:rPr>
              <a:t>nstead, let’s </a:t>
            </a:r>
            <a:r>
              <a:rPr lang="en">
                <a:latin typeface="Inter"/>
                <a:ea typeface="Inter"/>
                <a:cs typeface="Inter"/>
                <a:sym typeface="Inter"/>
              </a:rPr>
              <a:t>see how we can</a:t>
            </a:r>
            <a:r>
              <a:rPr lang="en">
                <a:solidFill>
                  <a:schemeClr val="dk1"/>
                </a:solidFill>
                <a:latin typeface="Inter"/>
                <a:ea typeface="Inter"/>
                <a:cs typeface="Inter"/>
                <a:sym typeface="Inter"/>
              </a:rPr>
              <a:t> bring peopleon-chain </a:t>
            </a:r>
            <a:r>
              <a:rPr i="1" lang="en" u="sng">
                <a:solidFill>
                  <a:schemeClr val="dk1"/>
                </a:solidFill>
                <a:latin typeface="Inter"/>
                <a:ea typeface="Inter"/>
                <a:cs typeface="Inter"/>
                <a:sym typeface="Inter"/>
              </a:rPr>
              <a:t>quickly</a:t>
            </a:r>
            <a:r>
              <a:rPr lang="en" u="sng">
                <a:solidFill>
                  <a:schemeClr val="dk1"/>
                </a:solidFill>
                <a:latin typeface="Inter"/>
                <a:ea typeface="Inter"/>
                <a:cs typeface="Inter"/>
                <a:sym typeface="Inter"/>
              </a:rPr>
              <a:t> &amp; </a:t>
            </a:r>
            <a:r>
              <a:rPr b="1" lang="en" u="sng">
                <a:solidFill>
                  <a:schemeClr val="dk1"/>
                </a:solidFill>
                <a:latin typeface="Inter"/>
                <a:ea typeface="Inter"/>
                <a:cs typeface="Inter"/>
                <a:sym typeface="Inter"/>
              </a:rPr>
              <a:t>easily</a:t>
            </a:r>
            <a:r>
              <a:rPr lang="en">
                <a:solidFill>
                  <a:schemeClr val="dk1"/>
                </a:solidFill>
                <a:latin typeface="Inter"/>
                <a:ea typeface="Inter"/>
                <a:cs typeface="Inter"/>
                <a:sym typeface="Inter"/>
              </a:rPr>
              <a:t>. </a:t>
            </a:r>
            <a:endParaRPr>
              <a:solidFill>
                <a:schemeClr val="dk1"/>
              </a:solidFill>
              <a:latin typeface="Inter"/>
              <a:ea typeface="Inter"/>
              <a:cs typeface="Inter"/>
              <a:sym typeface="Inter"/>
            </a:endParaRPr>
          </a:p>
          <a:p>
            <a:pPr indent="0" lvl="0" marL="0" rtl="0" algn="l">
              <a:lnSpc>
                <a:spcPct val="150000"/>
              </a:lnSpc>
              <a:spcBef>
                <a:spcPts val="1200"/>
              </a:spcBef>
              <a:spcAft>
                <a:spcPts val="1200"/>
              </a:spcAft>
              <a:buNone/>
            </a:pPr>
            <a:r>
              <a:rPr lang="en">
                <a:solidFill>
                  <a:schemeClr val="dk1"/>
                </a:solidFill>
                <a:latin typeface="Inter"/>
                <a:ea typeface="Inter"/>
                <a:cs typeface="Inter"/>
                <a:sym typeface="Inter"/>
              </a:rPr>
              <a:t>With smart wallets!</a:t>
            </a:r>
            <a:endParaRPr>
              <a:solidFill>
                <a:schemeClr val="dk1"/>
              </a:solidFill>
              <a:latin typeface="Inter"/>
              <a:ea typeface="Inter"/>
              <a:cs typeface="Inter"/>
              <a:sym typeface="Inter"/>
            </a:endParaRPr>
          </a:p>
        </p:txBody>
      </p:sp>
      <p:sp>
        <p:nvSpPr>
          <p:cNvPr id="621" name="Google Shape;621;p6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22" name="Google Shape;622;p67"/>
          <p:cNvSpPr txBox="1"/>
          <p:nvPr>
            <p:ph idx="3" type="body"/>
          </p:nvPr>
        </p:nvSpPr>
        <p:spPr>
          <a:xfrm>
            <a:off x="457075" y="2104247"/>
            <a:ext cx="8229600" cy="815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a:t>Smart Wallet:</a:t>
            </a:r>
            <a:r>
              <a:rPr lang="en"/>
              <a:t> a smart contract that acts as an account</a:t>
            </a:r>
            <a:endParaRPr/>
          </a:p>
          <a:p>
            <a:pPr indent="0" lvl="0" marL="0" rtl="0" algn="l">
              <a:spcBef>
                <a:spcPts val="1200"/>
              </a:spcBef>
              <a:spcAft>
                <a:spcPts val="0"/>
              </a:spcAft>
              <a:buNone/>
            </a:pPr>
            <a:r>
              <a:rPr b="1" lang="en"/>
              <a:t>Passkey Kit:</a:t>
            </a:r>
            <a:r>
              <a:rPr lang="en"/>
              <a:t> Use passkeys to create and use smart wallets on Stellar</a:t>
            </a:r>
            <a:endParaRPr/>
          </a:p>
          <a:p>
            <a:pPr indent="0" lvl="0" marL="0" rtl="0" algn="l">
              <a:spcBef>
                <a:spcPts val="1200"/>
              </a:spcBef>
              <a:spcAft>
                <a:spcPts val="1200"/>
              </a:spcAft>
              <a:buNone/>
            </a:pPr>
            <a:r>
              <a:rPr b="1" lang="en"/>
              <a:t>Launchtube:</a:t>
            </a:r>
            <a:r>
              <a:rPr lang="en"/>
              <a:t> A paymaster service for gasless transactions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6" name="Shape 626"/>
        <p:cNvGrpSpPr/>
        <p:nvPr/>
      </p:nvGrpSpPr>
      <p:grpSpPr>
        <a:xfrm>
          <a:off x="0" y="0"/>
          <a:ext cx="0" cy="0"/>
          <a:chOff x="0" y="0"/>
          <a:chExt cx="0" cy="0"/>
        </a:xfrm>
      </p:grpSpPr>
      <p:sp>
        <p:nvSpPr>
          <p:cNvPr id="627" name="Google Shape;627;p68"/>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CHECK THIS OUT</a:t>
            </a:r>
            <a:endParaRPr/>
          </a:p>
        </p:txBody>
      </p:sp>
      <p:sp>
        <p:nvSpPr>
          <p:cNvPr id="628" name="Google Shape;628;p68"/>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TODO: video recorded, just needs to be trimmed down a bit</a:t>
            </a:r>
            <a:endParaRPr>
              <a:latin typeface="Inter"/>
              <a:ea typeface="Inter"/>
              <a:cs typeface="Inter"/>
              <a:sym typeface="Inter"/>
            </a:endParaRPr>
          </a:p>
        </p:txBody>
      </p:sp>
      <p:pic>
        <p:nvPicPr>
          <p:cNvPr id="629" name="Google Shape;629;p68" title="qrcode_smart-stellar-demo.pages.dev.png"/>
          <p:cNvPicPr preferRelativeResize="0"/>
          <p:nvPr/>
        </p:nvPicPr>
        <p:blipFill>
          <a:blip r:embed="rId3">
            <a:alphaModFix/>
          </a:blip>
          <a:stretch>
            <a:fillRect/>
          </a:stretch>
        </p:blipFill>
        <p:spPr>
          <a:xfrm>
            <a:off x="6118075" y="1017726"/>
            <a:ext cx="2854000" cy="2854000"/>
          </a:xfrm>
          <a:prstGeom prst="rect">
            <a:avLst/>
          </a:prstGeom>
          <a:noFill/>
          <a:ln>
            <a:noFill/>
          </a:ln>
        </p:spPr>
      </p:pic>
      <p:pic>
        <p:nvPicPr>
          <p:cNvPr id="630" name="Google Shape;630;p68" title="badger2217_a_tag_like_the_one_in_Alice_in_Wonderland_that_says__7d2c8cb4-158e-4feb-bebc-719601739ebb.png"/>
          <p:cNvPicPr preferRelativeResize="0"/>
          <p:nvPr/>
        </p:nvPicPr>
        <p:blipFill>
          <a:blip r:embed="rId4">
            <a:alphaModFix/>
          </a:blip>
          <a:stretch>
            <a:fillRect/>
          </a:stretch>
        </p:blipFill>
        <p:spPr>
          <a:xfrm>
            <a:off x="6887601" y="3685425"/>
            <a:ext cx="1314949" cy="1314949"/>
          </a:xfrm>
          <a:prstGeom prst="rect">
            <a:avLst/>
          </a:prstGeom>
          <a:noFill/>
          <a:ln>
            <a:noFill/>
          </a:ln>
        </p:spPr>
      </p:pic>
      <p:sp>
        <p:nvSpPr>
          <p:cNvPr id="631" name="Google Shape;631;p6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632" name="Google Shape;632;p68" title="smart stellar demo 01">
            <a:hlinkClick r:id="rId5"/>
          </p:cNvPr>
          <p:cNvPicPr preferRelativeResize="0"/>
          <p:nvPr/>
        </p:nvPicPr>
        <p:blipFill>
          <a:blip r:embed="rId6">
            <a:alphaModFix/>
          </a:blip>
          <a:stretch>
            <a:fillRect/>
          </a:stretch>
        </p:blipFill>
        <p:spPr>
          <a:xfrm>
            <a:off x="152400" y="1229786"/>
            <a:ext cx="5965675" cy="3355692"/>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9"/>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BREAKDOWN</a:t>
            </a:r>
            <a:endParaRPr/>
          </a:p>
        </p:txBody>
      </p:sp>
      <p:sp>
        <p:nvSpPr>
          <p:cNvPr id="638" name="Google Shape;638;p69"/>
          <p:cNvSpPr txBox="1"/>
          <p:nvPr>
            <p:ph idx="2" type="body"/>
          </p:nvPr>
        </p:nvSpPr>
        <p:spPr>
          <a:xfrm>
            <a:off x="457075" y="1149400"/>
            <a:ext cx="3891600" cy="2154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1200"/>
              </a:spcAft>
              <a:buNone/>
            </a:pPr>
            <a:r>
              <a:rPr lang="en"/>
              <a:t>The experience a</a:t>
            </a:r>
            <a:r>
              <a:rPr lang="en"/>
              <a:t>s a user:</a:t>
            </a:r>
            <a:endParaRPr/>
          </a:p>
        </p:txBody>
      </p:sp>
      <p:sp>
        <p:nvSpPr>
          <p:cNvPr id="639" name="Google Shape;639;p69"/>
          <p:cNvSpPr txBox="1"/>
          <p:nvPr>
            <p:ph idx="3" type="body"/>
          </p:nvPr>
        </p:nvSpPr>
        <p:spPr>
          <a:xfrm>
            <a:off x="457075" y="1681423"/>
            <a:ext cx="3891600" cy="8157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t>Y</a:t>
            </a:r>
            <a:r>
              <a:rPr lang="en"/>
              <a:t>ou’re already familiar with this onboarding flow</a:t>
            </a:r>
            <a:endParaRPr/>
          </a:p>
          <a:p>
            <a:pPr indent="0" lvl="0" marL="0" rtl="0" algn="l">
              <a:lnSpc>
                <a:spcPct val="115000"/>
              </a:lnSpc>
              <a:spcBef>
                <a:spcPts val="1200"/>
              </a:spcBef>
              <a:spcAft>
                <a:spcPts val="0"/>
              </a:spcAft>
              <a:buNone/>
            </a:pPr>
            <a:r>
              <a:rPr lang="en"/>
              <a:t>No more remembering seed phrase, secret key, etc.</a:t>
            </a:r>
            <a:endParaRPr/>
          </a:p>
          <a:p>
            <a:pPr indent="0" lvl="0" marL="0" rtl="0" algn="l">
              <a:lnSpc>
                <a:spcPct val="115000"/>
              </a:lnSpc>
              <a:spcBef>
                <a:spcPts val="1200"/>
              </a:spcBef>
              <a:spcAft>
                <a:spcPts val="1200"/>
              </a:spcAft>
              <a:buNone/>
            </a:pPr>
            <a:r>
              <a:rPr lang="en"/>
              <a:t>Entirely non-custodial: Your passkey. Your crypto.</a:t>
            </a:r>
            <a:endParaRPr>
              <a:latin typeface="Inter"/>
              <a:ea typeface="Inter"/>
              <a:cs typeface="Inter"/>
              <a:sym typeface="Inter"/>
            </a:endParaRPr>
          </a:p>
        </p:txBody>
      </p:sp>
      <p:pic>
        <p:nvPicPr>
          <p:cNvPr id="640" name="Google Shape;640;p69" title="badger2217_a_happy_black_and_white_cartoon_lady_on_a_chair_prog_f70e94f8-b23f-45a3-961f-5b944fc30b75.png"/>
          <p:cNvPicPr preferRelativeResize="0"/>
          <p:nvPr/>
        </p:nvPicPr>
        <p:blipFill>
          <a:blip r:embed="rId3">
            <a:alphaModFix/>
          </a:blip>
          <a:stretch>
            <a:fillRect/>
          </a:stretch>
        </p:blipFill>
        <p:spPr>
          <a:xfrm>
            <a:off x="5573399" y="3051475"/>
            <a:ext cx="1888801" cy="1888801"/>
          </a:xfrm>
          <a:prstGeom prst="rect">
            <a:avLst/>
          </a:prstGeom>
          <a:noFill/>
          <a:ln>
            <a:noFill/>
          </a:ln>
          <a:effectLst>
            <a:outerShdw blurRad="57150" rotWithShape="0" algn="bl" dir="5400000" dist="19050">
              <a:srgbClr val="000000">
                <a:alpha val="50000"/>
              </a:srgbClr>
            </a:outerShdw>
          </a:effectLst>
        </p:spPr>
      </p:pic>
      <p:pic>
        <p:nvPicPr>
          <p:cNvPr id="641" name="Google Shape;641;p69" title="badger2217_a_very_happy_black_and_white_cartoon_person_sitting__a067e7ae-eb98-479d-af3e-5809f40dc99f.png"/>
          <p:cNvPicPr preferRelativeResize="0"/>
          <p:nvPr/>
        </p:nvPicPr>
        <p:blipFill>
          <a:blip r:embed="rId4">
            <a:alphaModFix/>
          </a:blip>
          <a:stretch>
            <a:fillRect/>
          </a:stretch>
        </p:blipFill>
        <p:spPr>
          <a:xfrm>
            <a:off x="1458474" y="3051475"/>
            <a:ext cx="1888801" cy="1888801"/>
          </a:xfrm>
          <a:prstGeom prst="rect">
            <a:avLst/>
          </a:prstGeom>
          <a:noFill/>
          <a:ln>
            <a:noFill/>
          </a:ln>
          <a:effectLst>
            <a:outerShdw blurRad="57150" rotWithShape="0" algn="bl" dir="5400000" dist="19050">
              <a:srgbClr val="000000">
                <a:alpha val="50000"/>
              </a:srgbClr>
            </a:outerShdw>
          </a:effectLst>
        </p:spPr>
      </p:pic>
      <p:sp>
        <p:nvSpPr>
          <p:cNvPr id="642" name="Google Shape;642;p6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43" name="Google Shape;643;p69"/>
          <p:cNvSpPr txBox="1"/>
          <p:nvPr>
            <p:ph idx="4" type="body"/>
          </p:nvPr>
        </p:nvSpPr>
        <p:spPr>
          <a:xfrm>
            <a:off x="4572000" y="1149400"/>
            <a:ext cx="38916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The experience as a developer:</a:t>
            </a:r>
            <a:endParaRPr/>
          </a:p>
        </p:txBody>
      </p:sp>
      <p:sp>
        <p:nvSpPr>
          <p:cNvPr id="644" name="Google Shape;644;p69"/>
          <p:cNvSpPr txBox="1"/>
          <p:nvPr>
            <p:ph idx="5" type="body"/>
          </p:nvPr>
        </p:nvSpPr>
        <p:spPr>
          <a:xfrm>
            <a:off x="4572000" y="1681423"/>
            <a:ext cx="3891600" cy="8157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t>No wallet plugin integration for your frontend</a:t>
            </a:r>
            <a:endParaRPr/>
          </a:p>
          <a:p>
            <a:pPr indent="0" lvl="0" marL="0" rtl="0" algn="l">
              <a:lnSpc>
                <a:spcPct val="115000"/>
              </a:lnSpc>
              <a:spcBef>
                <a:spcPts val="1200"/>
              </a:spcBef>
              <a:spcAft>
                <a:spcPts val="0"/>
              </a:spcAft>
              <a:buNone/>
            </a:pPr>
            <a:r>
              <a:rPr lang="en"/>
              <a:t>Super simple to setup and get started</a:t>
            </a:r>
            <a:endParaRPr/>
          </a:p>
          <a:p>
            <a:pPr indent="0" lvl="0" marL="0" rtl="0" algn="l">
              <a:lnSpc>
                <a:spcPct val="115000"/>
              </a:lnSpc>
              <a:spcBef>
                <a:spcPts val="1200"/>
              </a:spcBef>
              <a:spcAft>
                <a:spcPts val="1200"/>
              </a:spcAft>
              <a:buNone/>
            </a:pPr>
            <a:r>
              <a:rPr lang="en"/>
              <a:t>Your users are automatically on-chain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48" name="Shape 648"/>
        <p:cNvGrpSpPr/>
        <p:nvPr/>
      </p:nvGrpSpPr>
      <p:grpSpPr>
        <a:xfrm>
          <a:off x="0" y="0"/>
          <a:ext cx="0" cy="0"/>
          <a:chOff x="0" y="0"/>
          <a:chExt cx="0" cy="0"/>
        </a:xfrm>
      </p:grpSpPr>
      <p:sp>
        <p:nvSpPr>
          <p:cNvPr id="649" name="Google Shape;649;p70"/>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LOOK AT THAT CODE!</a:t>
            </a:r>
            <a:endParaRPr/>
          </a:p>
        </p:txBody>
      </p:sp>
      <p:sp>
        <p:nvSpPr>
          <p:cNvPr id="650" name="Google Shape;650;p70"/>
          <p:cNvSpPr txBox="1"/>
          <p:nvPr>
            <p:ph idx="2" type="subTitle"/>
          </p:nvPr>
        </p:nvSpPr>
        <p:spPr>
          <a:xfrm>
            <a:off x="457200" y="923464"/>
            <a:ext cx="36594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Super Simple Passkey-Kit Setup</a:t>
            </a:r>
            <a:endParaRPr/>
          </a:p>
        </p:txBody>
      </p:sp>
      <p:pic>
        <p:nvPicPr>
          <p:cNvPr id="651" name="Google Shape;651;p70" title="Screenshot 2025-05-09 at 12.37.20 PM.png"/>
          <p:cNvPicPr preferRelativeResize="0"/>
          <p:nvPr/>
        </p:nvPicPr>
        <p:blipFill>
          <a:blip r:embed="rId3">
            <a:alphaModFix/>
          </a:blip>
          <a:stretch>
            <a:fillRect/>
          </a:stretch>
        </p:blipFill>
        <p:spPr>
          <a:xfrm>
            <a:off x="761593" y="1174374"/>
            <a:ext cx="7620813" cy="3765900"/>
          </a:xfrm>
          <a:prstGeom prst="rect">
            <a:avLst/>
          </a:prstGeom>
          <a:noFill/>
          <a:ln>
            <a:noFill/>
          </a:ln>
          <a:effectLst>
            <a:outerShdw blurRad="57150" rotWithShape="0" algn="bl" dir="5400000" dist="19050">
              <a:srgbClr val="000000">
                <a:alpha val="50000"/>
              </a:srgbClr>
            </a:outerShdw>
          </a:effectLst>
        </p:spPr>
      </p:pic>
      <p:sp>
        <p:nvSpPr>
          <p:cNvPr id="652" name="Google Shape;652;p7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53" name="Google Shape;653;p70"/>
          <p:cNvSpPr/>
          <p:nvPr/>
        </p:nvSpPr>
        <p:spPr>
          <a:xfrm>
            <a:off x="1308050" y="1736675"/>
            <a:ext cx="7005900" cy="1581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654" name="Google Shape;654;p70"/>
          <p:cNvSpPr/>
          <p:nvPr/>
        </p:nvSpPr>
        <p:spPr>
          <a:xfrm>
            <a:off x="1308050" y="3633125"/>
            <a:ext cx="7005900" cy="1259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ellar 2023">
  <a:themeElements>
    <a:clrScheme name="Simple Light">
      <a:dk1>
        <a:srgbClr val="0F0F0F"/>
      </a:dk1>
      <a:lt1>
        <a:srgbClr val="FFFFFF"/>
      </a:lt1>
      <a:dk2>
        <a:srgbClr val="FDDA24"/>
      </a:dk2>
      <a:lt2>
        <a:srgbClr val="002E5D"/>
      </a:lt2>
      <a:accent1>
        <a:srgbClr val="FDDA24"/>
      </a:accent1>
      <a:accent2>
        <a:srgbClr val="0F0F0F"/>
      </a:accent2>
      <a:accent3>
        <a:srgbClr val="F6F7F8"/>
      </a:accent3>
      <a:accent4>
        <a:srgbClr val="B7ACE8"/>
      </a:accent4>
      <a:accent5>
        <a:srgbClr val="00A7B5"/>
      </a:accent5>
      <a:accent6>
        <a:srgbClr val="D6D2C4"/>
      </a:accent6>
      <a:hlink>
        <a:srgbClr val="00A7B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